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8" r:id="rId5"/>
    <p:sldMasterId id="2147483693" r:id="rId6"/>
    <p:sldMasterId id="2147483667" r:id="rId7"/>
    <p:sldMasterId id="2147483707" r:id="rId8"/>
  </p:sldMasterIdLst>
  <p:notesMasterIdLst>
    <p:notesMasterId r:id="rId41"/>
  </p:notesMasterIdLst>
  <p:sldIdLst>
    <p:sldId id="256" r:id="rId9"/>
    <p:sldId id="262" r:id="rId10"/>
    <p:sldId id="257" r:id="rId11"/>
    <p:sldId id="261" r:id="rId12"/>
    <p:sldId id="265" r:id="rId13"/>
    <p:sldId id="267" r:id="rId14"/>
    <p:sldId id="287" r:id="rId15"/>
    <p:sldId id="279" r:id="rId16"/>
    <p:sldId id="270" r:id="rId17"/>
    <p:sldId id="285" r:id="rId18"/>
    <p:sldId id="286" r:id="rId19"/>
    <p:sldId id="268" r:id="rId20"/>
    <p:sldId id="269" r:id="rId21"/>
    <p:sldId id="271" r:id="rId22"/>
    <p:sldId id="272" r:id="rId23"/>
    <p:sldId id="289" r:id="rId24"/>
    <p:sldId id="273" r:id="rId25"/>
    <p:sldId id="264" r:id="rId26"/>
    <p:sldId id="281" r:id="rId27"/>
    <p:sldId id="290" r:id="rId28"/>
    <p:sldId id="282" r:id="rId29"/>
    <p:sldId id="275" r:id="rId30"/>
    <p:sldId id="283" r:id="rId31"/>
    <p:sldId id="288" r:id="rId32"/>
    <p:sldId id="276" r:id="rId33"/>
    <p:sldId id="258" r:id="rId34"/>
    <p:sldId id="278" r:id="rId35"/>
    <p:sldId id="280" r:id="rId36"/>
    <p:sldId id="284" r:id="rId37"/>
    <p:sldId id="259" r:id="rId38"/>
    <p:sldId id="291" r:id="rId39"/>
    <p:sldId id="26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822D"/>
    <a:srgbClr val="304E60"/>
    <a:srgbClr val="718085"/>
    <a:srgbClr val="10B495"/>
    <a:srgbClr val="D6BE20"/>
    <a:srgbClr val="147BD1"/>
    <a:srgbClr val="D3D6D9"/>
    <a:srgbClr val="B7B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E27F5E-DB70-4202-9902-7AD238C7D498}" v="6" dt="2022-01-30T15:39:01.8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01" autoAdjust="0"/>
    <p:restoredTop sz="95181"/>
  </p:normalViewPr>
  <p:slideViewPr>
    <p:cSldViewPr snapToGrid="0">
      <p:cViewPr varScale="1">
        <p:scale>
          <a:sx n="138" d="100"/>
          <a:sy n="138" d="100"/>
        </p:scale>
        <p:origin x="264" y="19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microsoft.com/office/2016/11/relationships/changesInfo" Target="changesInfos/changesInfo1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bert Holtsclaw" userId="9bba05f2-09b8-468c-ae26-0dbdee69e3fd" providerId="ADAL" clId="{D87D7F7B-C442-BF42-AD66-D64069CE74DC}"/>
    <pc:docChg chg="undo redo custSel addSld delSld modSld sldOrd">
      <pc:chgData name="Albert Holtsclaw" userId="9bba05f2-09b8-468c-ae26-0dbdee69e3fd" providerId="ADAL" clId="{D87D7F7B-C442-BF42-AD66-D64069CE74DC}" dt="2021-12-14T22:11:56.458" v="2211" actId="2890"/>
      <pc:docMkLst>
        <pc:docMk/>
      </pc:docMkLst>
      <pc:sldChg chg="addSp delSp modSp">
        <pc:chgData name="Albert Holtsclaw" userId="9bba05f2-09b8-468c-ae26-0dbdee69e3fd" providerId="ADAL" clId="{D87D7F7B-C442-BF42-AD66-D64069CE74DC}" dt="2021-12-10T03:55:44.273" v="4" actId="478"/>
        <pc:sldMkLst>
          <pc:docMk/>
          <pc:sldMk cId="3097699117" sldId="256"/>
        </pc:sldMkLst>
        <pc:picChg chg="add del mod">
          <ac:chgData name="Albert Holtsclaw" userId="9bba05f2-09b8-468c-ae26-0dbdee69e3fd" providerId="ADAL" clId="{D87D7F7B-C442-BF42-AD66-D64069CE74DC}" dt="2021-12-10T03:55:44.273" v="4" actId="478"/>
          <ac:picMkLst>
            <pc:docMk/>
            <pc:sldMk cId="3097699117" sldId="256"/>
            <ac:picMk id="1026" creationId="{A7AFFBE3-1AAE-BA44-A93C-5A740D214C86}"/>
          </ac:picMkLst>
        </pc:picChg>
      </pc:sldChg>
      <pc:sldChg chg="addSp delSp modSp mod">
        <pc:chgData name="Albert Holtsclaw" userId="9bba05f2-09b8-468c-ae26-0dbdee69e3fd" providerId="ADAL" clId="{D87D7F7B-C442-BF42-AD66-D64069CE74DC}" dt="2021-12-10T18:33:59.366" v="1601" actId="20577"/>
        <pc:sldMkLst>
          <pc:docMk/>
          <pc:sldMk cId="1293829069" sldId="257"/>
        </pc:sldMkLst>
        <pc:spChg chg="add del mod">
          <ac:chgData name="Albert Holtsclaw" userId="9bba05f2-09b8-468c-ae26-0dbdee69e3fd" providerId="ADAL" clId="{D87D7F7B-C442-BF42-AD66-D64069CE74DC}" dt="2021-12-10T18:31:25.528" v="1591" actId="478"/>
          <ac:spMkLst>
            <pc:docMk/>
            <pc:sldMk cId="1293829069" sldId="257"/>
            <ac:spMk id="2" creationId="{49B7CC61-1F13-9B44-8D91-9AE6A2620412}"/>
          </ac:spMkLst>
        </pc:spChg>
        <pc:spChg chg="mod">
          <ac:chgData name="Albert Holtsclaw" userId="9bba05f2-09b8-468c-ae26-0dbdee69e3fd" providerId="ADAL" clId="{D87D7F7B-C442-BF42-AD66-D64069CE74DC}" dt="2021-12-10T16:13:41.289" v="713" actId="20577"/>
          <ac:spMkLst>
            <pc:docMk/>
            <pc:sldMk cId="1293829069" sldId="257"/>
            <ac:spMk id="3" creationId="{631D411A-FC93-7C4F-BE65-5F72800D66E2}"/>
          </ac:spMkLst>
        </pc:spChg>
        <pc:spChg chg="mod">
          <ac:chgData name="Albert Holtsclaw" userId="9bba05f2-09b8-468c-ae26-0dbdee69e3fd" providerId="ADAL" clId="{D87D7F7B-C442-BF42-AD66-D64069CE74DC}" dt="2021-12-10T18:33:59.366" v="1601" actId="20577"/>
          <ac:spMkLst>
            <pc:docMk/>
            <pc:sldMk cId="1293829069" sldId="257"/>
            <ac:spMk id="6" creationId="{7E3E43E8-E3DB-1F4C-9FFB-57B25FB252A4}"/>
          </ac:spMkLst>
        </pc:spChg>
        <pc:spChg chg="add del mod">
          <ac:chgData name="Albert Holtsclaw" userId="9bba05f2-09b8-468c-ae26-0dbdee69e3fd" providerId="ADAL" clId="{D87D7F7B-C442-BF42-AD66-D64069CE74DC}" dt="2021-12-10T18:31:40.226" v="1593" actId="478"/>
          <ac:spMkLst>
            <pc:docMk/>
            <pc:sldMk cId="1293829069" sldId="257"/>
            <ac:spMk id="7" creationId="{7840A6A6-B490-C547-9527-76B924A9B8E3}"/>
          </ac:spMkLst>
        </pc:spChg>
        <pc:picChg chg="add del">
          <ac:chgData name="Albert Holtsclaw" userId="9bba05f2-09b8-468c-ae26-0dbdee69e3fd" providerId="ADAL" clId="{D87D7F7B-C442-BF42-AD66-D64069CE74DC}" dt="2021-12-10T18:31:40.226" v="1593" actId="478"/>
          <ac:picMkLst>
            <pc:docMk/>
            <pc:sldMk cId="1293829069" sldId="257"/>
            <ac:picMk id="4098" creationId="{B2C78A5A-A235-D042-AA7C-A6B7DEFDFA79}"/>
          </ac:picMkLst>
        </pc:picChg>
      </pc:sldChg>
      <pc:sldChg chg="modSp mod">
        <pc:chgData name="Albert Holtsclaw" userId="9bba05f2-09b8-468c-ae26-0dbdee69e3fd" providerId="ADAL" clId="{D87D7F7B-C442-BF42-AD66-D64069CE74DC}" dt="2021-12-11T04:24:13.964" v="2114" actId="20577"/>
        <pc:sldMkLst>
          <pc:docMk/>
          <pc:sldMk cId="1943206291" sldId="258"/>
        </pc:sldMkLst>
        <pc:spChg chg="mod">
          <ac:chgData name="Albert Holtsclaw" userId="9bba05f2-09b8-468c-ae26-0dbdee69e3fd" providerId="ADAL" clId="{D87D7F7B-C442-BF42-AD66-D64069CE74DC}" dt="2021-12-11T04:24:13.964" v="2114" actId="20577"/>
          <ac:spMkLst>
            <pc:docMk/>
            <pc:sldMk cId="1943206291" sldId="258"/>
            <ac:spMk id="2" creationId="{467ADF49-4591-F944-ABB9-FBF6E82FB490}"/>
          </ac:spMkLst>
        </pc:spChg>
      </pc:sldChg>
      <pc:sldChg chg="modSp mod">
        <pc:chgData name="Albert Holtsclaw" userId="9bba05f2-09b8-468c-ae26-0dbdee69e3fd" providerId="ADAL" clId="{D87D7F7B-C442-BF42-AD66-D64069CE74DC}" dt="2021-12-10T04:25:59.410" v="592" actId="207"/>
        <pc:sldMkLst>
          <pc:docMk/>
          <pc:sldMk cId="3888251519" sldId="261"/>
        </pc:sldMkLst>
        <pc:spChg chg="mod">
          <ac:chgData name="Albert Holtsclaw" userId="9bba05f2-09b8-468c-ae26-0dbdee69e3fd" providerId="ADAL" clId="{D87D7F7B-C442-BF42-AD66-D64069CE74DC}" dt="2021-12-10T04:25:59.410" v="592" actId="207"/>
          <ac:spMkLst>
            <pc:docMk/>
            <pc:sldMk cId="3888251519" sldId="261"/>
            <ac:spMk id="3" creationId="{FD678991-CD1B-7D4D-89FE-84D82BCC4C8A}"/>
          </ac:spMkLst>
        </pc:spChg>
      </pc:sldChg>
      <pc:sldChg chg="modSp mod">
        <pc:chgData name="Albert Holtsclaw" userId="9bba05f2-09b8-468c-ae26-0dbdee69e3fd" providerId="ADAL" clId="{D87D7F7B-C442-BF42-AD66-D64069CE74DC}" dt="2021-12-11T04:01:52.573" v="1896" actId="20577"/>
        <pc:sldMkLst>
          <pc:docMk/>
          <pc:sldMk cId="845445136" sldId="265"/>
        </pc:sldMkLst>
        <pc:spChg chg="mod">
          <ac:chgData name="Albert Holtsclaw" userId="9bba05f2-09b8-468c-ae26-0dbdee69e3fd" providerId="ADAL" clId="{D87D7F7B-C442-BF42-AD66-D64069CE74DC}" dt="2021-12-11T04:01:52.573" v="1896" actId="20577"/>
          <ac:spMkLst>
            <pc:docMk/>
            <pc:sldMk cId="845445136" sldId="265"/>
            <ac:spMk id="3" creationId="{FD678991-CD1B-7D4D-89FE-84D82BCC4C8A}"/>
          </ac:spMkLst>
        </pc:spChg>
      </pc:sldChg>
      <pc:sldChg chg="del">
        <pc:chgData name="Albert Holtsclaw" userId="9bba05f2-09b8-468c-ae26-0dbdee69e3fd" providerId="ADAL" clId="{D87D7F7B-C442-BF42-AD66-D64069CE74DC}" dt="2021-12-10T04:07:40.168" v="340" actId="2696"/>
        <pc:sldMkLst>
          <pc:docMk/>
          <pc:sldMk cId="1437884352" sldId="266"/>
        </pc:sldMkLst>
      </pc:sldChg>
      <pc:sldChg chg="modSp mod">
        <pc:chgData name="Albert Holtsclaw" userId="9bba05f2-09b8-468c-ae26-0dbdee69e3fd" providerId="ADAL" clId="{D87D7F7B-C442-BF42-AD66-D64069CE74DC}" dt="2021-12-11T04:13:03.482" v="2062" actId="14100"/>
        <pc:sldMkLst>
          <pc:docMk/>
          <pc:sldMk cId="4180619804" sldId="267"/>
        </pc:sldMkLst>
        <pc:spChg chg="mod">
          <ac:chgData name="Albert Holtsclaw" userId="9bba05f2-09b8-468c-ae26-0dbdee69e3fd" providerId="ADAL" clId="{D87D7F7B-C442-BF42-AD66-D64069CE74DC}" dt="2021-12-10T16:06:36.936" v="678" actId="1076"/>
          <ac:spMkLst>
            <pc:docMk/>
            <pc:sldMk cId="4180619804" sldId="267"/>
            <ac:spMk id="10" creationId="{5622F185-2F4A-6540-A6F6-B5BEA86D6C9C}"/>
          </ac:spMkLst>
        </pc:spChg>
        <pc:spChg chg="mod">
          <ac:chgData name="Albert Holtsclaw" userId="9bba05f2-09b8-468c-ae26-0dbdee69e3fd" providerId="ADAL" clId="{D87D7F7B-C442-BF42-AD66-D64069CE74DC}" dt="2021-12-10T16:06:16.903" v="673" actId="1076"/>
          <ac:spMkLst>
            <pc:docMk/>
            <pc:sldMk cId="4180619804" sldId="267"/>
            <ac:spMk id="11" creationId="{D73F601B-079C-2A4F-9452-D26251052DE0}"/>
          </ac:spMkLst>
        </pc:spChg>
        <pc:spChg chg="mod">
          <ac:chgData name="Albert Holtsclaw" userId="9bba05f2-09b8-468c-ae26-0dbdee69e3fd" providerId="ADAL" clId="{D87D7F7B-C442-BF42-AD66-D64069CE74DC}" dt="2021-12-10T16:06:22.223" v="674" actId="1076"/>
          <ac:spMkLst>
            <pc:docMk/>
            <pc:sldMk cId="4180619804" sldId="267"/>
            <ac:spMk id="17" creationId="{A0977474-CD8C-BA4B-B29C-6E61BC33CDA4}"/>
          </ac:spMkLst>
        </pc:spChg>
        <pc:spChg chg="mod">
          <ac:chgData name="Albert Holtsclaw" userId="9bba05f2-09b8-468c-ae26-0dbdee69e3fd" providerId="ADAL" clId="{D87D7F7B-C442-BF42-AD66-D64069CE74DC}" dt="2021-12-10T16:06:24.517" v="675" actId="1076"/>
          <ac:spMkLst>
            <pc:docMk/>
            <pc:sldMk cId="4180619804" sldId="267"/>
            <ac:spMk id="18" creationId="{8EF25CF5-0FFF-E845-8AA1-8397A0F84E3F}"/>
          </ac:spMkLst>
        </pc:spChg>
        <pc:cxnChg chg="mod">
          <ac:chgData name="Albert Holtsclaw" userId="9bba05f2-09b8-468c-ae26-0dbdee69e3fd" providerId="ADAL" clId="{D87D7F7B-C442-BF42-AD66-D64069CE74DC}" dt="2021-12-11T04:12:30.594" v="2053" actId="14100"/>
          <ac:cxnSpMkLst>
            <pc:docMk/>
            <pc:sldMk cId="4180619804" sldId="267"/>
            <ac:cxnSpMk id="20" creationId="{61CDC0DC-2366-4B46-BF6B-7AF9F1BE4408}"/>
          </ac:cxnSpMkLst>
        </pc:cxnChg>
        <pc:cxnChg chg="mod">
          <ac:chgData name="Albert Holtsclaw" userId="9bba05f2-09b8-468c-ae26-0dbdee69e3fd" providerId="ADAL" clId="{D87D7F7B-C442-BF42-AD66-D64069CE74DC}" dt="2021-12-11T04:12:34.600" v="2054" actId="14100"/>
          <ac:cxnSpMkLst>
            <pc:docMk/>
            <pc:sldMk cId="4180619804" sldId="267"/>
            <ac:cxnSpMk id="21" creationId="{BF0977A8-F15A-5245-998A-9DF19F3A1589}"/>
          </ac:cxnSpMkLst>
        </pc:cxnChg>
        <pc:cxnChg chg="mod">
          <ac:chgData name="Albert Holtsclaw" userId="9bba05f2-09b8-468c-ae26-0dbdee69e3fd" providerId="ADAL" clId="{D87D7F7B-C442-BF42-AD66-D64069CE74DC}" dt="2021-12-11T04:12:37.183" v="2055" actId="14100"/>
          <ac:cxnSpMkLst>
            <pc:docMk/>
            <pc:sldMk cId="4180619804" sldId="267"/>
            <ac:cxnSpMk id="22" creationId="{A7BD1171-C03D-3C4A-A283-85B6A4059E32}"/>
          </ac:cxnSpMkLst>
        </pc:cxnChg>
        <pc:cxnChg chg="mod">
          <ac:chgData name="Albert Holtsclaw" userId="9bba05f2-09b8-468c-ae26-0dbdee69e3fd" providerId="ADAL" clId="{D87D7F7B-C442-BF42-AD66-D64069CE74DC}" dt="2021-12-11T04:12:38.780" v="2056" actId="14100"/>
          <ac:cxnSpMkLst>
            <pc:docMk/>
            <pc:sldMk cId="4180619804" sldId="267"/>
            <ac:cxnSpMk id="23" creationId="{631E1877-6F08-6245-996D-5B11739036E5}"/>
          </ac:cxnSpMkLst>
        </pc:cxnChg>
        <pc:cxnChg chg="mod">
          <ac:chgData name="Albert Holtsclaw" userId="9bba05f2-09b8-468c-ae26-0dbdee69e3fd" providerId="ADAL" clId="{D87D7F7B-C442-BF42-AD66-D64069CE74DC}" dt="2021-12-11T04:13:03.482" v="2062" actId="14100"/>
          <ac:cxnSpMkLst>
            <pc:docMk/>
            <pc:sldMk cId="4180619804" sldId="267"/>
            <ac:cxnSpMk id="24" creationId="{A17F0AE4-B2C7-3B46-BFEF-6B5524B7515C}"/>
          </ac:cxnSpMkLst>
        </pc:cxnChg>
        <pc:cxnChg chg="mod">
          <ac:chgData name="Albert Holtsclaw" userId="9bba05f2-09b8-468c-ae26-0dbdee69e3fd" providerId="ADAL" clId="{D87D7F7B-C442-BF42-AD66-D64069CE74DC}" dt="2021-12-11T04:12:59.727" v="2061" actId="14100"/>
          <ac:cxnSpMkLst>
            <pc:docMk/>
            <pc:sldMk cId="4180619804" sldId="267"/>
            <ac:cxnSpMk id="25" creationId="{884A10AC-F7E1-AC44-9797-2DA041DB8617}"/>
          </ac:cxnSpMkLst>
        </pc:cxnChg>
        <pc:cxnChg chg="mod">
          <ac:chgData name="Albert Holtsclaw" userId="9bba05f2-09b8-468c-ae26-0dbdee69e3fd" providerId="ADAL" clId="{D87D7F7B-C442-BF42-AD66-D64069CE74DC}" dt="2021-12-11T04:12:41.205" v="2057" actId="14100"/>
          <ac:cxnSpMkLst>
            <pc:docMk/>
            <pc:sldMk cId="4180619804" sldId="267"/>
            <ac:cxnSpMk id="26" creationId="{562B5B07-0345-3F4F-80AC-88C6116C6DD3}"/>
          </ac:cxnSpMkLst>
        </pc:cxnChg>
        <pc:cxnChg chg="mod">
          <ac:chgData name="Albert Holtsclaw" userId="9bba05f2-09b8-468c-ae26-0dbdee69e3fd" providerId="ADAL" clId="{D87D7F7B-C442-BF42-AD66-D64069CE74DC}" dt="2021-12-10T16:06:29.885" v="677" actId="14100"/>
          <ac:cxnSpMkLst>
            <pc:docMk/>
            <pc:sldMk cId="4180619804" sldId="267"/>
            <ac:cxnSpMk id="27" creationId="{2F4FDC04-0EED-2346-B7CE-C511F9E5A346}"/>
          </ac:cxnSpMkLst>
        </pc:cxnChg>
      </pc:sldChg>
      <pc:sldChg chg="modSp mod">
        <pc:chgData name="Albert Holtsclaw" userId="9bba05f2-09b8-468c-ae26-0dbdee69e3fd" providerId="ADAL" clId="{D87D7F7B-C442-BF42-AD66-D64069CE74DC}" dt="2021-12-10T04:16:15.608" v="500" actId="6549"/>
        <pc:sldMkLst>
          <pc:docMk/>
          <pc:sldMk cId="3898457685" sldId="268"/>
        </pc:sldMkLst>
        <pc:spChg chg="mod">
          <ac:chgData name="Albert Holtsclaw" userId="9bba05f2-09b8-468c-ae26-0dbdee69e3fd" providerId="ADAL" clId="{D87D7F7B-C442-BF42-AD66-D64069CE74DC}" dt="2021-12-10T04:16:15.608" v="500" actId="6549"/>
          <ac:spMkLst>
            <pc:docMk/>
            <pc:sldMk cId="3898457685" sldId="268"/>
            <ac:spMk id="2" creationId="{14F0D319-FFFA-0946-B015-F6CE7BC00F3F}"/>
          </ac:spMkLst>
        </pc:spChg>
      </pc:sldChg>
      <pc:sldChg chg="modSp mod">
        <pc:chgData name="Albert Holtsclaw" userId="9bba05f2-09b8-468c-ae26-0dbdee69e3fd" providerId="ADAL" clId="{D87D7F7B-C442-BF42-AD66-D64069CE74DC}" dt="2021-12-10T04:16:22.918" v="505" actId="20577"/>
        <pc:sldMkLst>
          <pc:docMk/>
          <pc:sldMk cId="1733043783" sldId="269"/>
        </pc:sldMkLst>
        <pc:spChg chg="mod">
          <ac:chgData name="Albert Holtsclaw" userId="9bba05f2-09b8-468c-ae26-0dbdee69e3fd" providerId="ADAL" clId="{D87D7F7B-C442-BF42-AD66-D64069CE74DC}" dt="2021-12-10T04:16:22.918" v="505" actId="20577"/>
          <ac:spMkLst>
            <pc:docMk/>
            <pc:sldMk cId="1733043783" sldId="269"/>
            <ac:spMk id="2" creationId="{14F0D319-FFFA-0946-B015-F6CE7BC00F3F}"/>
          </ac:spMkLst>
        </pc:spChg>
      </pc:sldChg>
      <pc:sldChg chg="del">
        <pc:chgData name="Albert Holtsclaw" userId="9bba05f2-09b8-468c-ae26-0dbdee69e3fd" providerId="ADAL" clId="{D87D7F7B-C442-BF42-AD66-D64069CE74DC}" dt="2021-12-10T04:07:36.767" v="339" actId="2696"/>
        <pc:sldMkLst>
          <pc:docMk/>
          <pc:sldMk cId="478322966" sldId="274"/>
        </pc:sldMkLst>
      </pc:sldChg>
      <pc:sldChg chg="addSp delSp modSp mod">
        <pc:chgData name="Albert Holtsclaw" userId="9bba05f2-09b8-468c-ae26-0dbdee69e3fd" providerId="ADAL" clId="{D87D7F7B-C442-BF42-AD66-D64069CE74DC}" dt="2021-12-11T04:00:58.890" v="1887" actId="1037"/>
        <pc:sldMkLst>
          <pc:docMk/>
          <pc:sldMk cId="99869096" sldId="276"/>
        </pc:sldMkLst>
        <pc:picChg chg="del">
          <ac:chgData name="Albert Holtsclaw" userId="9bba05f2-09b8-468c-ae26-0dbdee69e3fd" providerId="ADAL" clId="{D87D7F7B-C442-BF42-AD66-D64069CE74DC}" dt="2021-12-11T03:59:18.910" v="1880" actId="478"/>
          <ac:picMkLst>
            <pc:docMk/>
            <pc:sldMk cId="99869096" sldId="276"/>
            <ac:picMk id="4" creationId="{A59152AA-C772-C84B-ABBD-27B09E023876}"/>
          </ac:picMkLst>
        </pc:picChg>
        <pc:picChg chg="add mod modCrop">
          <ac:chgData name="Albert Holtsclaw" userId="9bba05f2-09b8-468c-ae26-0dbdee69e3fd" providerId="ADAL" clId="{D87D7F7B-C442-BF42-AD66-D64069CE74DC}" dt="2021-12-11T04:00:58.890" v="1887" actId="1037"/>
          <ac:picMkLst>
            <pc:docMk/>
            <pc:sldMk cId="99869096" sldId="276"/>
            <ac:picMk id="6" creationId="{32B4DDB3-AAA2-BE40-B7B1-7F16CF47C69E}"/>
          </ac:picMkLst>
        </pc:picChg>
      </pc:sldChg>
      <pc:sldChg chg="addSp delSp modSp del mod">
        <pc:chgData name="Albert Holtsclaw" userId="9bba05f2-09b8-468c-ae26-0dbdee69e3fd" providerId="ADAL" clId="{D87D7F7B-C442-BF42-AD66-D64069CE74DC}" dt="2021-12-11T03:42:37.590" v="1833" actId="2696"/>
        <pc:sldMkLst>
          <pc:docMk/>
          <pc:sldMk cId="3768904268" sldId="277"/>
        </pc:sldMkLst>
        <pc:spChg chg="del">
          <ac:chgData name="Albert Holtsclaw" userId="9bba05f2-09b8-468c-ae26-0dbdee69e3fd" providerId="ADAL" clId="{D87D7F7B-C442-BF42-AD66-D64069CE74DC}" dt="2021-12-10T18:43:36.777" v="1787" actId="478"/>
          <ac:spMkLst>
            <pc:docMk/>
            <pc:sldMk cId="3768904268" sldId="277"/>
            <ac:spMk id="2" creationId="{1B437294-A150-324D-ABFF-01D28D821D90}"/>
          </ac:spMkLst>
        </pc:spChg>
        <pc:spChg chg="add del mod">
          <ac:chgData name="Albert Holtsclaw" userId="9bba05f2-09b8-468c-ae26-0dbdee69e3fd" providerId="ADAL" clId="{D87D7F7B-C442-BF42-AD66-D64069CE74DC}" dt="2021-12-10T18:44:15.362" v="1794" actId="478"/>
          <ac:spMkLst>
            <pc:docMk/>
            <pc:sldMk cId="3768904268" sldId="277"/>
            <ac:spMk id="6" creationId="{CD94EBBD-2076-BD4A-B6C8-150579F81C81}"/>
          </ac:spMkLst>
        </pc:spChg>
        <pc:picChg chg="mod modCrop">
          <ac:chgData name="Albert Holtsclaw" userId="9bba05f2-09b8-468c-ae26-0dbdee69e3fd" providerId="ADAL" clId="{D87D7F7B-C442-BF42-AD66-D64069CE74DC}" dt="2021-12-11T03:42:31.152" v="1831" actId="1076"/>
          <ac:picMkLst>
            <pc:docMk/>
            <pc:sldMk cId="3768904268" sldId="277"/>
            <ac:picMk id="5" creationId="{7F09EF86-516F-B74A-A7AC-9FCAEBED8E32}"/>
          </ac:picMkLst>
        </pc:picChg>
      </pc:sldChg>
      <pc:sldChg chg="addSp delSp modSp mod ord">
        <pc:chgData name="Albert Holtsclaw" userId="9bba05f2-09b8-468c-ae26-0dbdee69e3fd" providerId="ADAL" clId="{D87D7F7B-C442-BF42-AD66-D64069CE74DC}" dt="2021-12-11T04:29:37.583" v="2179" actId="20577"/>
        <pc:sldMkLst>
          <pc:docMk/>
          <pc:sldMk cId="425616053" sldId="278"/>
        </pc:sldMkLst>
        <pc:spChg chg="mod">
          <ac:chgData name="Albert Holtsclaw" userId="9bba05f2-09b8-468c-ae26-0dbdee69e3fd" providerId="ADAL" clId="{D87D7F7B-C442-BF42-AD66-D64069CE74DC}" dt="2021-12-10T18:47:01.289" v="1811" actId="20577"/>
          <ac:spMkLst>
            <pc:docMk/>
            <pc:sldMk cId="425616053" sldId="278"/>
            <ac:spMk id="2" creationId="{1B437294-A150-324D-ABFF-01D28D821D90}"/>
          </ac:spMkLst>
        </pc:spChg>
        <pc:spChg chg="add mod">
          <ac:chgData name="Albert Holtsclaw" userId="9bba05f2-09b8-468c-ae26-0dbdee69e3fd" providerId="ADAL" clId="{D87D7F7B-C442-BF42-AD66-D64069CE74DC}" dt="2021-12-11T04:29:37.583" v="2179" actId="20577"/>
          <ac:spMkLst>
            <pc:docMk/>
            <pc:sldMk cId="425616053" sldId="278"/>
            <ac:spMk id="7" creationId="{CF741D99-7C20-9445-9632-E5B0F2292F5E}"/>
          </ac:spMkLst>
        </pc:spChg>
        <pc:picChg chg="del mod modCrop">
          <ac:chgData name="Albert Holtsclaw" userId="9bba05f2-09b8-468c-ae26-0dbdee69e3fd" providerId="ADAL" clId="{D87D7F7B-C442-BF42-AD66-D64069CE74DC}" dt="2021-12-11T03:52:47.513" v="1859" actId="478"/>
          <ac:picMkLst>
            <pc:docMk/>
            <pc:sldMk cId="425616053" sldId="278"/>
            <ac:picMk id="4" creationId="{EF89E257-852D-1741-87B9-870905E63EBA}"/>
          </ac:picMkLst>
        </pc:picChg>
        <pc:picChg chg="add mod">
          <ac:chgData name="Albert Holtsclaw" userId="9bba05f2-09b8-468c-ae26-0dbdee69e3fd" providerId="ADAL" clId="{D87D7F7B-C442-BF42-AD66-D64069CE74DC}" dt="2021-12-11T03:53:03.332" v="1871" actId="1038"/>
          <ac:picMkLst>
            <pc:docMk/>
            <pc:sldMk cId="425616053" sldId="278"/>
            <ac:picMk id="6" creationId="{0897D61F-27CA-0C43-BEF0-2D67869DAC15}"/>
          </ac:picMkLst>
        </pc:picChg>
      </pc:sldChg>
      <pc:sldChg chg="addSp delSp modSp add mod ord">
        <pc:chgData name="Albert Holtsclaw" userId="9bba05f2-09b8-468c-ae26-0dbdee69e3fd" providerId="ADAL" clId="{D87D7F7B-C442-BF42-AD66-D64069CE74DC}" dt="2021-12-11T04:06:26.226" v="1924" actId="1038"/>
        <pc:sldMkLst>
          <pc:docMk/>
          <pc:sldMk cId="2797946050" sldId="279"/>
        </pc:sldMkLst>
        <pc:spChg chg="mod">
          <ac:chgData name="Albert Holtsclaw" userId="9bba05f2-09b8-468c-ae26-0dbdee69e3fd" providerId="ADAL" clId="{D87D7F7B-C442-BF42-AD66-D64069CE74DC}" dt="2021-12-10T03:56:57.848" v="15" actId="20577"/>
          <ac:spMkLst>
            <pc:docMk/>
            <pc:sldMk cId="2797946050" sldId="279"/>
            <ac:spMk id="2" creationId="{14F0D319-FFFA-0946-B015-F6CE7BC00F3F}"/>
          </ac:spMkLst>
        </pc:spChg>
        <pc:spChg chg="mod">
          <ac:chgData name="Albert Holtsclaw" userId="9bba05f2-09b8-468c-ae26-0dbdee69e3fd" providerId="ADAL" clId="{D87D7F7B-C442-BF42-AD66-D64069CE74DC}" dt="2021-12-11T04:06:26.226" v="1924" actId="1038"/>
          <ac:spMkLst>
            <pc:docMk/>
            <pc:sldMk cId="2797946050" sldId="279"/>
            <ac:spMk id="3" creationId="{FD678991-CD1B-7D4D-89FE-84D82BCC4C8A}"/>
          </ac:spMkLst>
        </pc:spChg>
        <pc:spChg chg="add del mod">
          <ac:chgData name="Albert Holtsclaw" userId="9bba05f2-09b8-468c-ae26-0dbdee69e3fd" providerId="ADAL" clId="{D87D7F7B-C442-BF42-AD66-D64069CE74DC}" dt="2021-12-10T04:03:34.372" v="212"/>
          <ac:spMkLst>
            <pc:docMk/>
            <pc:sldMk cId="2797946050" sldId="279"/>
            <ac:spMk id="4" creationId="{EC517F0C-1F33-B342-9F6E-BC204911E17F}"/>
          </ac:spMkLst>
        </pc:spChg>
        <pc:spChg chg="add mod">
          <ac:chgData name="Albert Holtsclaw" userId="9bba05f2-09b8-468c-ae26-0dbdee69e3fd" providerId="ADAL" clId="{D87D7F7B-C442-BF42-AD66-D64069CE74DC}" dt="2021-12-10T04:13:38.028" v="490" actId="20577"/>
          <ac:spMkLst>
            <pc:docMk/>
            <pc:sldMk cId="2797946050" sldId="279"/>
            <ac:spMk id="5" creationId="{28B0B4AE-7790-094E-93CD-97F707490D50}"/>
          </ac:spMkLst>
        </pc:spChg>
        <pc:spChg chg="add mod">
          <ac:chgData name="Albert Holtsclaw" userId="9bba05f2-09b8-468c-ae26-0dbdee69e3fd" providerId="ADAL" clId="{D87D7F7B-C442-BF42-AD66-D64069CE74DC}" dt="2021-12-11T04:06:17.158" v="1919" actId="1076"/>
          <ac:spMkLst>
            <pc:docMk/>
            <pc:sldMk cId="2797946050" sldId="279"/>
            <ac:spMk id="6" creationId="{4D58DEAF-439F-6B4F-93EF-ACF27749E599}"/>
          </ac:spMkLst>
        </pc:spChg>
        <pc:spChg chg="add mod">
          <ac:chgData name="Albert Holtsclaw" userId="9bba05f2-09b8-468c-ae26-0dbdee69e3fd" providerId="ADAL" clId="{D87D7F7B-C442-BF42-AD66-D64069CE74DC}" dt="2021-12-10T04:13:00.167" v="477" actId="20577"/>
          <ac:spMkLst>
            <pc:docMk/>
            <pc:sldMk cId="2797946050" sldId="279"/>
            <ac:spMk id="8" creationId="{4E2F6FC9-8060-074A-8E84-26774136E33A}"/>
          </ac:spMkLst>
        </pc:spChg>
        <pc:picChg chg="del">
          <ac:chgData name="Albert Holtsclaw" userId="9bba05f2-09b8-468c-ae26-0dbdee69e3fd" providerId="ADAL" clId="{D87D7F7B-C442-BF42-AD66-D64069CE74DC}" dt="2021-12-10T03:57:00.600" v="16" actId="478"/>
          <ac:picMkLst>
            <pc:docMk/>
            <pc:sldMk cId="2797946050" sldId="279"/>
            <ac:picMk id="7" creationId="{1DD8216D-DE7B-6542-A49B-40A723FC7852}"/>
          </ac:picMkLst>
        </pc:picChg>
      </pc:sldChg>
      <pc:sldChg chg="addSp delSp modSp add mod ord">
        <pc:chgData name="Albert Holtsclaw" userId="9bba05f2-09b8-468c-ae26-0dbdee69e3fd" providerId="ADAL" clId="{D87D7F7B-C442-BF42-AD66-D64069CE74DC}" dt="2021-12-10T17:12:53.771" v="1589" actId="1036"/>
        <pc:sldMkLst>
          <pc:docMk/>
          <pc:sldMk cId="2071384309" sldId="280"/>
        </pc:sldMkLst>
        <pc:spChg chg="mod">
          <ac:chgData name="Albert Holtsclaw" userId="9bba05f2-09b8-468c-ae26-0dbdee69e3fd" providerId="ADAL" clId="{D87D7F7B-C442-BF42-AD66-D64069CE74DC}" dt="2021-12-10T04:07:13.496" v="338" actId="20577"/>
          <ac:spMkLst>
            <pc:docMk/>
            <pc:sldMk cId="2071384309" sldId="280"/>
            <ac:spMk id="2" creationId="{1B437294-A150-324D-ABFF-01D28D821D90}"/>
          </ac:spMkLst>
        </pc:spChg>
        <pc:spChg chg="add mod">
          <ac:chgData name="Albert Holtsclaw" userId="9bba05f2-09b8-468c-ae26-0dbdee69e3fd" providerId="ADAL" clId="{D87D7F7B-C442-BF42-AD66-D64069CE74DC}" dt="2021-12-10T04:08:18.780" v="360" actId="1036"/>
          <ac:spMkLst>
            <pc:docMk/>
            <pc:sldMk cId="2071384309" sldId="280"/>
            <ac:spMk id="6" creationId="{24F325FD-5FA7-2B4C-9CFE-E6D62741B7B7}"/>
          </ac:spMkLst>
        </pc:spChg>
        <pc:picChg chg="del">
          <ac:chgData name="Albert Holtsclaw" userId="9bba05f2-09b8-468c-ae26-0dbdee69e3fd" providerId="ADAL" clId="{D87D7F7B-C442-BF42-AD66-D64069CE74DC}" dt="2021-12-10T04:05:34.720" v="263" actId="478"/>
          <ac:picMkLst>
            <pc:docMk/>
            <pc:sldMk cId="2071384309" sldId="280"/>
            <ac:picMk id="4" creationId="{EF89E257-852D-1741-87B9-870905E63EBA}"/>
          </ac:picMkLst>
        </pc:picChg>
        <pc:picChg chg="add mod modCrop">
          <ac:chgData name="Albert Holtsclaw" userId="9bba05f2-09b8-468c-ae26-0dbdee69e3fd" providerId="ADAL" clId="{D87D7F7B-C442-BF42-AD66-D64069CE74DC}" dt="2021-12-10T04:08:05.158" v="342" actId="1076"/>
          <ac:picMkLst>
            <pc:docMk/>
            <pc:sldMk cId="2071384309" sldId="280"/>
            <ac:picMk id="5" creationId="{E6C93093-C910-E447-A400-E18577EFEF18}"/>
          </ac:picMkLst>
        </pc:picChg>
        <pc:picChg chg="add mod">
          <ac:chgData name="Albert Holtsclaw" userId="9bba05f2-09b8-468c-ae26-0dbdee69e3fd" providerId="ADAL" clId="{D87D7F7B-C442-BF42-AD66-D64069CE74DC}" dt="2021-12-10T17:12:52.587" v="1585" actId="1035"/>
          <ac:picMkLst>
            <pc:docMk/>
            <pc:sldMk cId="2071384309" sldId="280"/>
            <ac:picMk id="1026" creationId="{BE33C8A2-D4C7-BE44-B995-67A2742AA742}"/>
          </ac:picMkLst>
        </pc:picChg>
        <pc:picChg chg="add mod">
          <ac:chgData name="Albert Holtsclaw" userId="9bba05f2-09b8-468c-ae26-0dbdee69e3fd" providerId="ADAL" clId="{D87D7F7B-C442-BF42-AD66-D64069CE74DC}" dt="2021-12-10T17:12:53.771" v="1589" actId="1036"/>
          <ac:picMkLst>
            <pc:docMk/>
            <pc:sldMk cId="2071384309" sldId="280"/>
            <ac:picMk id="1028" creationId="{56D28EB6-D511-D743-8145-71388763B532}"/>
          </ac:picMkLst>
        </pc:picChg>
      </pc:sldChg>
      <pc:sldChg chg="addSp delSp modSp add mod">
        <pc:chgData name="Albert Holtsclaw" userId="9bba05f2-09b8-468c-ae26-0dbdee69e3fd" providerId="ADAL" clId="{D87D7F7B-C442-BF42-AD66-D64069CE74DC}" dt="2021-12-11T03:41:37.330" v="1821" actId="1076"/>
        <pc:sldMkLst>
          <pc:docMk/>
          <pc:sldMk cId="2485018061" sldId="281"/>
        </pc:sldMkLst>
        <pc:spChg chg="mod">
          <ac:chgData name="Albert Holtsclaw" userId="9bba05f2-09b8-468c-ae26-0dbdee69e3fd" providerId="ADAL" clId="{D87D7F7B-C442-BF42-AD66-D64069CE74DC}" dt="2021-12-10T04:18:23.419" v="519" actId="20577"/>
          <ac:spMkLst>
            <pc:docMk/>
            <pc:sldMk cId="2485018061" sldId="281"/>
            <ac:spMk id="2" creationId="{1B437294-A150-324D-ABFF-01D28D821D90}"/>
          </ac:spMkLst>
        </pc:spChg>
        <pc:spChg chg="del">
          <ac:chgData name="Albert Holtsclaw" userId="9bba05f2-09b8-468c-ae26-0dbdee69e3fd" providerId="ADAL" clId="{D87D7F7B-C442-BF42-AD66-D64069CE74DC}" dt="2021-12-10T16:59:48.094" v="1569" actId="478"/>
          <ac:spMkLst>
            <pc:docMk/>
            <pc:sldMk cId="2485018061" sldId="281"/>
            <ac:spMk id="3" creationId="{FBCA0E2A-F8BB-484E-8B4A-2BBD06CA8D8A}"/>
          </ac:spMkLst>
        </pc:spChg>
        <pc:spChg chg="del">
          <ac:chgData name="Albert Holtsclaw" userId="9bba05f2-09b8-468c-ae26-0dbdee69e3fd" providerId="ADAL" clId="{D87D7F7B-C442-BF42-AD66-D64069CE74DC}" dt="2021-12-10T16:59:47.175" v="1568" actId="478"/>
          <ac:spMkLst>
            <pc:docMk/>
            <pc:sldMk cId="2485018061" sldId="281"/>
            <ac:spMk id="4" creationId="{1B09D0B2-29C2-D948-88FB-0B43688F2E20}"/>
          </ac:spMkLst>
        </pc:spChg>
        <pc:spChg chg="del">
          <ac:chgData name="Albert Holtsclaw" userId="9bba05f2-09b8-468c-ae26-0dbdee69e3fd" providerId="ADAL" clId="{D87D7F7B-C442-BF42-AD66-D64069CE74DC}" dt="2021-12-10T04:18:32.819" v="523" actId="478"/>
          <ac:spMkLst>
            <pc:docMk/>
            <pc:sldMk cId="2485018061" sldId="281"/>
            <ac:spMk id="5" creationId="{BE29040B-A9B5-1047-BD2D-89F617258C30}"/>
          </ac:spMkLst>
        </pc:spChg>
        <pc:spChg chg="del">
          <ac:chgData name="Albert Holtsclaw" userId="9bba05f2-09b8-468c-ae26-0dbdee69e3fd" providerId="ADAL" clId="{D87D7F7B-C442-BF42-AD66-D64069CE74DC}" dt="2021-12-10T04:18:33.888" v="524" actId="478"/>
          <ac:spMkLst>
            <pc:docMk/>
            <pc:sldMk cId="2485018061" sldId="281"/>
            <ac:spMk id="8" creationId="{15757609-C7C3-1243-B50E-947A577D470B}"/>
          </ac:spMkLst>
        </pc:spChg>
        <pc:spChg chg="add del mod">
          <ac:chgData name="Albert Holtsclaw" userId="9bba05f2-09b8-468c-ae26-0dbdee69e3fd" providerId="ADAL" clId="{D87D7F7B-C442-BF42-AD66-D64069CE74DC}" dt="2021-12-10T16:59:45.215" v="1567" actId="478"/>
          <ac:spMkLst>
            <pc:docMk/>
            <pc:sldMk cId="2485018061" sldId="281"/>
            <ac:spMk id="10" creationId="{323E9297-C23F-FC49-A0B1-8208B1AF647C}"/>
          </ac:spMkLst>
        </pc:spChg>
        <pc:picChg chg="add mod">
          <ac:chgData name="Albert Holtsclaw" userId="9bba05f2-09b8-468c-ae26-0dbdee69e3fd" providerId="ADAL" clId="{D87D7F7B-C442-BF42-AD66-D64069CE74DC}" dt="2021-12-11T03:41:37.330" v="1821" actId="1076"/>
          <ac:picMkLst>
            <pc:docMk/>
            <pc:sldMk cId="2485018061" sldId="281"/>
            <ac:picMk id="5" creationId="{A0A66BC5-55A6-484D-B521-31CDCF65351E}"/>
          </ac:picMkLst>
        </pc:picChg>
        <pc:picChg chg="add del mod">
          <ac:chgData name="Albert Holtsclaw" userId="9bba05f2-09b8-468c-ae26-0dbdee69e3fd" providerId="ADAL" clId="{D87D7F7B-C442-BF42-AD66-D64069CE74DC}" dt="2021-12-11T03:41:33.130" v="1820" actId="478"/>
          <ac:picMkLst>
            <pc:docMk/>
            <pc:sldMk cId="2485018061" sldId="281"/>
            <ac:picMk id="6" creationId="{CD01519D-A871-C146-AC0D-B2FDD5E84C5C}"/>
          </ac:picMkLst>
        </pc:picChg>
        <pc:picChg chg="del">
          <ac:chgData name="Albert Holtsclaw" userId="9bba05f2-09b8-468c-ae26-0dbdee69e3fd" providerId="ADAL" clId="{D87D7F7B-C442-BF42-AD66-D64069CE74DC}" dt="2021-12-10T04:18:30.542" v="522" actId="478"/>
          <ac:picMkLst>
            <pc:docMk/>
            <pc:sldMk cId="2485018061" sldId="281"/>
            <ac:picMk id="7" creationId="{292EB942-7D5C-5B4C-B855-EE2BAB30A0CC}"/>
          </ac:picMkLst>
        </pc:picChg>
      </pc:sldChg>
      <pc:sldChg chg="addSp delSp modSp add mod">
        <pc:chgData name="Albert Holtsclaw" userId="9bba05f2-09b8-468c-ae26-0dbdee69e3fd" providerId="ADAL" clId="{D87D7F7B-C442-BF42-AD66-D64069CE74DC}" dt="2021-12-14T22:11:48.309" v="2206" actId="1076"/>
        <pc:sldMkLst>
          <pc:docMk/>
          <pc:sldMk cId="1041147345" sldId="282"/>
        </pc:sldMkLst>
        <pc:spChg chg="mod">
          <ac:chgData name="Albert Holtsclaw" userId="9bba05f2-09b8-468c-ae26-0dbdee69e3fd" providerId="ADAL" clId="{D87D7F7B-C442-BF42-AD66-D64069CE74DC}" dt="2021-12-10T04:19:41.682" v="551" actId="20577"/>
          <ac:spMkLst>
            <pc:docMk/>
            <pc:sldMk cId="1041147345" sldId="282"/>
            <ac:spMk id="2" creationId="{1B437294-A150-324D-ABFF-01D28D821D90}"/>
          </ac:spMkLst>
        </pc:spChg>
        <pc:spChg chg="del">
          <ac:chgData name="Albert Holtsclaw" userId="9bba05f2-09b8-468c-ae26-0dbdee69e3fd" providerId="ADAL" clId="{D87D7F7B-C442-BF42-AD66-D64069CE74DC}" dt="2021-12-10T04:21:06.538" v="561" actId="478"/>
          <ac:spMkLst>
            <pc:docMk/>
            <pc:sldMk cId="1041147345" sldId="282"/>
            <ac:spMk id="3" creationId="{FBCA0E2A-F8BB-484E-8B4A-2BBD06CA8D8A}"/>
          </ac:spMkLst>
        </pc:spChg>
        <pc:spChg chg="del">
          <ac:chgData name="Albert Holtsclaw" userId="9bba05f2-09b8-468c-ae26-0dbdee69e3fd" providerId="ADAL" clId="{D87D7F7B-C442-BF42-AD66-D64069CE74DC}" dt="2021-12-10T04:21:05.388" v="560" actId="478"/>
          <ac:spMkLst>
            <pc:docMk/>
            <pc:sldMk cId="1041147345" sldId="282"/>
            <ac:spMk id="4" creationId="{1B09D0B2-29C2-D948-88FB-0B43688F2E20}"/>
          </ac:spMkLst>
        </pc:spChg>
        <pc:spChg chg="del">
          <ac:chgData name="Albert Holtsclaw" userId="9bba05f2-09b8-468c-ae26-0dbdee69e3fd" providerId="ADAL" clId="{D87D7F7B-C442-BF42-AD66-D64069CE74DC}" dt="2021-12-10T04:21:03.717" v="559" actId="478"/>
          <ac:spMkLst>
            <pc:docMk/>
            <pc:sldMk cId="1041147345" sldId="282"/>
            <ac:spMk id="10" creationId="{323E9297-C23F-FC49-A0B1-8208B1AF647C}"/>
          </ac:spMkLst>
        </pc:spChg>
        <pc:picChg chg="add mod modCrop">
          <ac:chgData name="Albert Holtsclaw" userId="9bba05f2-09b8-468c-ae26-0dbdee69e3fd" providerId="ADAL" clId="{D87D7F7B-C442-BF42-AD66-D64069CE74DC}" dt="2021-12-14T22:11:48.309" v="2206" actId="1076"/>
          <ac:picMkLst>
            <pc:docMk/>
            <pc:sldMk cId="1041147345" sldId="282"/>
            <ac:picMk id="5" creationId="{048A4700-43EE-F944-8AFB-360AC9792BAF}"/>
          </ac:picMkLst>
        </pc:picChg>
        <pc:picChg chg="del">
          <ac:chgData name="Albert Holtsclaw" userId="9bba05f2-09b8-468c-ae26-0dbdee69e3fd" providerId="ADAL" clId="{D87D7F7B-C442-BF42-AD66-D64069CE74DC}" dt="2021-12-10T04:19:42.994" v="552" actId="478"/>
          <ac:picMkLst>
            <pc:docMk/>
            <pc:sldMk cId="1041147345" sldId="282"/>
            <ac:picMk id="6" creationId="{CD01519D-A871-C146-AC0D-B2FDD5E84C5C}"/>
          </ac:picMkLst>
        </pc:picChg>
      </pc:sldChg>
      <pc:sldChg chg="addSp delSp modSp add mod">
        <pc:chgData name="Albert Holtsclaw" userId="9bba05f2-09b8-468c-ae26-0dbdee69e3fd" providerId="ADAL" clId="{D87D7F7B-C442-BF42-AD66-D64069CE74DC}" dt="2021-12-10T04:23:32.980" v="584" actId="1076"/>
        <pc:sldMkLst>
          <pc:docMk/>
          <pc:sldMk cId="2497834648" sldId="283"/>
        </pc:sldMkLst>
        <pc:spChg chg="del">
          <ac:chgData name="Albert Holtsclaw" userId="9bba05f2-09b8-468c-ae26-0dbdee69e3fd" providerId="ADAL" clId="{D87D7F7B-C442-BF42-AD66-D64069CE74DC}" dt="2021-12-10T04:21:57.442" v="566" actId="478"/>
          <ac:spMkLst>
            <pc:docMk/>
            <pc:sldMk cId="2497834648" sldId="283"/>
            <ac:spMk id="13" creationId="{D5A71479-51BA-FC4D-9871-57E2127E8830}"/>
          </ac:spMkLst>
        </pc:spChg>
        <pc:picChg chg="add mod modCrop">
          <ac:chgData name="Albert Holtsclaw" userId="9bba05f2-09b8-468c-ae26-0dbdee69e3fd" providerId="ADAL" clId="{D87D7F7B-C442-BF42-AD66-D64069CE74DC}" dt="2021-12-10T04:23:28.252" v="582" actId="1076"/>
          <ac:picMkLst>
            <pc:docMk/>
            <pc:sldMk cId="2497834648" sldId="283"/>
            <ac:picMk id="3" creationId="{E591BA2B-4CFA-334A-B981-19EC7E2787F3}"/>
          </ac:picMkLst>
        </pc:picChg>
        <pc:picChg chg="add del mod modCrop">
          <ac:chgData name="Albert Holtsclaw" userId="9bba05f2-09b8-468c-ae26-0dbdee69e3fd" providerId="ADAL" clId="{D87D7F7B-C442-BF42-AD66-D64069CE74DC}" dt="2021-12-10T04:22:56.409" v="576" actId="478"/>
          <ac:picMkLst>
            <pc:docMk/>
            <pc:sldMk cId="2497834648" sldId="283"/>
            <ac:picMk id="4" creationId="{06FD063C-81D3-964A-882E-AC619E0610EC}"/>
          </ac:picMkLst>
        </pc:picChg>
        <pc:picChg chg="add mod modCrop">
          <ac:chgData name="Albert Holtsclaw" userId="9bba05f2-09b8-468c-ae26-0dbdee69e3fd" providerId="ADAL" clId="{D87D7F7B-C442-BF42-AD66-D64069CE74DC}" dt="2021-12-10T04:23:32.980" v="584" actId="1076"/>
          <ac:picMkLst>
            <pc:docMk/>
            <pc:sldMk cId="2497834648" sldId="283"/>
            <ac:picMk id="5" creationId="{A69BAE1A-4322-F640-B767-F71E78B7C278}"/>
          </ac:picMkLst>
        </pc:picChg>
        <pc:picChg chg="del">
          <ac:chgData name="Albert Holtsclaw" userId="9bba05f2-09b8-468c-ae26-0dbdee69e3fd" providerId="ADAL" clId="{D87D7F7B-C442-BF42-AD66-D64069CE74DC}" dt="2021-12-10T04:21:56.245" v="565" actId="478"/>
          <ac:picMkLst>
            <pc:docMk/>
            <pc:sldMk cId="2497834648" sldId="283"/>
            <ac:picMk id="10" creationId="{47222CE1-7137-6A47-8B17-910F0A0478A4}"/>
          </ac:picMkLst>
        </pc:picChg>
        <pc:picChg chg="del">
          <ac:chgData name="Albert Holtsclaw" userId="9bba05f2-09b8-468c-ae26-0dbdee69e3fd" providerId="ADAL" clId="{D87D7F7B-C442-BF42-AD66-D64069CE74DC}" dt="2021-12-10T04:21:55.468" v="563" actId="478"/>
          <ac:picMkLst>
            <pc:docMk/>
            <pc:sldMk cId="2497834648" sldId="283"/>
            <ac:picMk id="11" creationId="{0826F08D-2D31-2E4D-9F45-FF1095B38DD0}"/>
          </ac:picMkLst>
        </pc:picChg>
        <pc:picChg chg="del">
          <ac:chgData name="Albert Holtsclaw" userId="9bba05f2-09b8-468c-ae26-0dbdee69e3fd" providerId="ADAL" clId="{D87D7F7B-C442-BF42-AD66-D64069CE74DC}" dt="2021-12-10T04:21:55.829" v="564" actId="478"/>
          <ac:picMkLst>
            <pc:docMk/>
            <pc:sldMk cId="2497834648" sldId="283"/>
            <ac:picMk id="12" creationId="{A0BFE4F6-7370-1644-AE9D-CED7334C819F}"/>
          </ac:picMkLst>
        </pc:picChg>
      </pc:sldChg>
      <pc:sldChg chg="addSp delSp modSp add mod">
        <pc:chgData name="Albert Holtsclaw" userId="9bba05f2-09b8-468c-ae26-0dbdee69e3fd" providerId="ADAL" clId="{D87D7F7B-C442-BF42-AD66-D64069CE74DC}" dt="2021-12-10T18:38:50.583" v="1783" actId="20577"/>
        <pc:sldMkLst>
          <pc:docMk/>
          <pc:sldMk cId="738206690" sldId="284"/>
        </pc:sldMkLst>
        <pc:spChg chg="mod">
          <ac:chgData name="Albert Holtsclaw" userId="9bba05f2-09b8-468c-ae26-0dbdee69e3fd" providerId="ADAL" clId="{D87D7F7B-C442-BF42-AD66-D64069CE74DC}" dt="2021-12-10T04:27:09.248" v="620" actId="20577"/>
          <ac:spMkLst>
            <pc:docMk/>
            <pc:sldMk cId="738206690" sldId="284"/>
            <ac:spMk id="2" creationId="{1B437294-A150-324D-ABFF-01D28D821D90}"/>
          </ac:spMkLst>
        </pc:spChg>
        <pc:spChg chg="mod">
          <ac:chgData name="Albert Holtsclaw" userId="9bba05f2-09b8-468c-ae26-0dbdee69e3fd" providerId="ADAL" clId="{D87D7F7B-C442-BF42-AD66-D64069CE74DC}" dt="2021-12-10T16:43:11.726" v="1075" actId="1035"/>
          <ac:spMkLst>
            <pc:docMk/>
            <pc:sldMk cId="738206690" sldId="284"/>
            <ac:spMk id="3" creationId="{717D099B-C5AF-954F-9436-7F22B447771E}"/>
          </ac:spMkLst>
        </pc:spChg>
        <pc:spChg chg="add del mod">
          <ac:chgData name="Albert Holtsclaw" userId="9bba05f2-09b8-468c-ae26-0dbdee69e3fd" providerId="ADAL" clId="{D87D7F7B-C442-BF42-AD66-D64069CE74DC}" dt="2021-12-10T16:43:07.312" v="1059"/>
          <ac:spMkLst>
            <pc:docMk/>
            <pc:sldMk cId="738206690" sldId="284"/>
            <ac:spMk id="5" creationId="{E6D04E44-7623-B243-9913-1D9EA8B02CEE}"/>
          </ac:spMkLst>
        </pc:spChg>
        <pc:spChg chg="del">
          <ac:chgData name="Albert Holtsclaw" userId="9bba05f2-09b8-468c-ae26-0dbdee69e3fd" providerId="ADAL" clId="{D87D7F7B-C442-BF42-AD66-D64069CE74DC}" dt="2021-12-10T04:27:13.435" v="622" actId="478"/>
          <ac:spMkLst>
            <pc:docMk/>
            <pc:sldMk cId="738206690" sldId="284"/>
            <ac:spMk id="6" creationId="{24F325FD-5FA7-2B4C-9CFE-E6D62741B7B7}"/>
          </ac:spMkLst>
        </pc:spChg>
        <pc:spChg chg="add mod">
          <ac:chgData name="Albert Holtsclaw" userId="9bba05f2-09b8-468c-ae26-0dbdee69e3fd" providerId="ADAL" clId="{D87D7F7B-C442-BF42-AD66-D64069CE74DC}" dt="2021-12-10T18:38:50.583" v="1783" actId="20577"/>
          <ac:spMkLst>
            <pc:docMk/>
            <pc:sldMk cId="738206690" sldId="284"/>
            <ac:spMk id="6" creationId="{D9A03D91-B344-5C4F-8D6C-8C2690E81C8A}"/>
          </ac:spMkLst>
        </pc:spChg>
        <pc:spChg chg="add mod">
          <ac:chgData name="Albert Holtsclaw" userId="9bba05f2-09b8-468c-ae26-0dbdee69e3fd" providerId="ADAL" clId="{D87D7F7B-C442-BF42-AD66-D64069CE74DC}" dt="2021-12-10T16:43:11.726" v="1075" actId="1035"/>
          <ac:spMkLst>
            <pc:docMk/>
            <pc:sldMk cId="738206690" sldId="284"/>
            <ac:spMk id="7" creationId="{19D2CE40-9BA3-CB47-BABA-A19B6A6C37FF}"/>
          </ac:spMkLst>
        </pc:spChg>
        <pc:spChg chg="add mod">
          <ac:chgData name="Albert Holtsclaw" userId="9bba05f2-09b8-468c-ae26-0dbdee69e3fd" providerId="ADAL" clId="{D87D7F7B-C442-BF42-AD66-D64069CE74DC}" dt="2021-12-10T16:47:37.232" v="1389" actId="1036"/>
          <ac:spMkLst>
            <pc:docMk/>
            <pc:sldMk cId="738206690" sldId="284"/>
            <ac:spMk id="8" creationId="{3ED1FCA5-BBAA-A84B-95F8-336DBE3FC665}"/>
          </ac:spMkLst>
        </pc:spChg>
        <pc:spChg chg="add del mod">
          <ac:chgData name="Albert Holtsclaw" userId="9bba05f2-09b8-468c-ae26-0dbdee69e3fd" providerId="ADAL" clId="{D87D7F7B-C442-BF42-AD66-D64069CE74DC}" dt="2021-12-10T16:42:42.443" v="1014"/>
          <ac:spMkLst>
            <pc:docMk/>
            <pc:sldMk cId="738206690" sldId="284"/>
            <ac:spMk id="9" creationId="{2B71FD49-E02D-EC46-B523-85F07772822C}"/>
          </ac:spMkLst>
        </pc:spChg>
        <pc:spChg chg="add mod">
          <ac:chgData name="Albert Holtsclaw" userId="9bba05f2-09b8-468c-ae26-0dbdee69e3fd" providerId="ADAL" clId="{D87D7F7B-C442-BF42-AD66-D64069CE74DC}" dt="2021-12-10T18:38:30.352" v="1770" actId="1035"/>
          <ac:spMkLst>
            <pc:docMk/>
            <pc:sldMk cId="738206690" sldId="284"/>
            <ac:spMk id="10" creationId="{9AFAF22B-6E7F-404B-B732-23D802AB8774}"/>
          </ac:spMkLst>
        </pc:spChg>
        <pc:picChg chg="add mod modCrop">
          <ac:chgData name="Albert Holtsclaw" userId="9bba05f2-09b8-468c-ae26-0dbdee69e3fd" providerId="ADAL" clId="{D87D7F7B-C442-BF42-AD66-D64069CE74DC}" dt="2021-12-10T16:43:11.726" v="1075" actId="1035"/>
          <ac:picMkLst>
            <pc:docMk/>
            <pc:sldMk cId="738206690" sldId="284"/>
            <ac:picMk id="4" creationId="{51BB1F8E-61C7-6B48-8EA7-E072ACB7D2F2}"/>
          </ac:picMkLst>
        </pc:picChg>
        <pc:picChg chg="del">
          <ac:chgData name="Albert Holtsclaw" userId="9bba05f2-09b8-468c-ae26-0dbdee69e3fd" providerId="ADAL" clId="{D87D7F7B-C442-BF42-AD66-D64069CE74DC}" dt="2021-12-10T04:27:12.379" v="621" actId="478"/>
          <ac:picMkLst>
            <pc:docMk/>
            <pc:sldMk cId="738206690" sldId="284"/>
            <ac:picMk id="5" creationId="{E6C93093-C910-E447-A400-E18577EFEF18}"/>
          </ac:picMkLst>
        </pc:picChg>
      </pc:sldChg>
      <pc:sldChg chg="addSp delSp modSp add mod">
        <pc:chgData name="Albert Holtsclaw" userId="9bba05f2-09b8-468c-ae26-0dbdee69e3fd" providerId="ADAL" clId="{D87D7F7B-C442-BF42-AD66-D64069CE74DC}" dt="2021-12-10T16:24:59.868" v="754" actId="20577"/>
        <pc:sldMkLst>
          <pc:docMk/>
          <pc:sldMk cId="4148888559" sldId="285"/>
        </pc:sldMkLst>
        <pc:spChg chg="mod">
          <ac:chgData name="Albert Holtsclaw" userId="9bba05f2-09b8-468c-ae26-0dbdee69e3fd" providerId="ADAL" clId="{D87D7F7B-C442-BF42-AD66-D64069CE74DC}" dt="2021-12-10T16:24:59.868" v="754" actId="20577"/>
          <ac:spMkLst>
            <pc:docMk/>
            <pc:sldMk cId="4148888559" sldId="285"/>
            <ac:spMk id="2" creationId="{14F0D319-FFFA-0946-B015-F6CE7BC00F3F}"/>
          </ac:spMkLst>
        </pc:spChg>
        <pc:picChg chg="del">
          <ac:chgData name="Albert Holtsclaw" userId="9bba05f2-09b8-468c-ae26-0dbdee69e3fd" providerId="ADAL" clId="{D87D7F7B-C442-BF42-AD66-D64069CE74DC}" dt="2021-12-10T16:23:46.828" v="738" actId="478"/>
          <ac:picMkLst>
            <pc:docMk/>
            <pc:sldMk cId="4148888559" sldId="285"/>
            <ac:picMk id="3" creationId="{F47D330A-B9BD-9E4D-8862-24D7074049A3}"/>
          </ac:picMkLst>
        </pc:picChg>
        <pc:picChg chg="add mod">
          <ac:chgData name="Albert Holtsclaw" userId="9bba05f2-09b8-468c-ae26-0dbdee69e3fd" providerId="ADAL" clId="{D87D7F7B-C442-BF42-AD66-D64069CE74DC}" dt="2021-12-10T16:23:55.877" v="741" actId="1076"/>
          <ac:picMkLst>
            <pc:docMk/>
            <pc:sldMk cId="4148888559" sldId="285"/>
            <ac:picMk id="4" creationId="{BB0AD4EA-F958-E945-A9F4-592B8EB41A23}"/>
          </ac:picMkLst>
        </pc:picChg>
        <pc:picChg chg="add mod">
          <ac:chgData name="Albert Holtsclaw" userId="9bba05f2-09b8-468c-ae26-0dbdee69e3fd" providerId="ADAL" clId="{D87D7F7B-C442-BF42-AD66-D64069CE74DC}" dt="2021-12-10T16:24:35.283" v="745" actId="1076"/>
          <ac:picMkLst>
            <pc:docMk/>
            <pc:sldMk cId="4148888559" sldId="285"/>
            <ac:picMk id="5" creationId="{7A6A9A12-636E-F542-9FE5-35FD9C2C5A75}"/>
          </ac:picMkLst>
        </pc:picChg>
      </pc:sldChg>
      <pc:sldChg chg="addSp delSp modSp add mod">
        <pc:chgData name="Albert Holtsclaw" userId="9bba05f2-09b8-468c-ae26-0dbdee69e3fd" providerId="ADAL" clId="{D87D7F7B-C442-BF42-AD66-D64069CE74DC}" dt="2021-12-10T16:27:31.215" v="793" actId="1076"/>
        <pc:sldMkLst>
          <pc:docMk/>
          <pc:sldMk cId="52829535" sldId="286"/>
        </pc:sldMkLst>
        <pc:spChg chg="mod">
          <ac:chgData name="Albert Holtsclaw" userId="9bba05f2-09b8-468c-ae26-0dbdee69e3fd" providerId="ADAL" clId="{D87D7F7B-C442-BF42-AD66-D64069CE74DC}" dt="2021-12-10T16:25:09.767" v="774" actId="20577"/>
          <ac:spMkLst>
            <pc:docMk/>
            <pc:sldMk cId="52829535" sldId="286"/>
            <ac:spMk id="2" creationId="{14F0D319-FFFA-0946-B015-F6CE7BC00F3F}"/>
          </ac:spMkLst>
        </pc:spChg>
        <pc:picChg chg="add mod modCrop">
          <ac:chgData name="Albert Holtsclaw" userId="9bba05f2-09b8-468c-ae26-0dbdee69e3fd" providerId="ADAL" clId="{D87D7F7B-C442-BF42-AD66-D64069CE74DC}" dt="2021-12-10T16:26:44.031" v="786" actId="14100"/>
          <ac:picMkLst>
            <pc:docMk/>
            <pc:sldMk cId="52829535" sldId="286"/>
            <ac:picMk id="3" creationId="{6C34CCA6-20A1-0A42-B306-E7975F3D14B3}"/>
          </ac:picMkLst>
        </pc:picChg>
        <pc:picChg chg="del">
          <ac:chgData name="Albert Holtsclaw" userId="9bba05f2-09b8-468c-ae26-0dbdee69e3fd" providerId="ADAL" clId="{D87D7F7B-C442-BF42-AD66-D64069CE74DC}" dt="2021-12-10T16:25:11.357" v="775" actId="478"/>
          <ac:picMkLst>
            <pc:docMk/>
            <pc:sldMk cId="52829535" sldId="286"/>
            <ac:picMk id="4" creationId="{BB0AD4EA-F958-E945-A9F4-592B8EB41A23}"/>
          </ac:picMkLst>
        </pc:picChg>
        <pc:picChg chg="del">
          <ac:chgData name="Albert Holtsclaw" userId="9bba05f2-09b8-468c-ae26-0dbdee69e3fd" providerId="ADAL" clId="{D87D7F7B-C442-BF42-AD66-D64069CE74DC}" dt="2021-12-10T16:25:12.207" v="776" actId="478"/>
          <ac:picMkLst>
            <pc:docMk/>
            <pc:sldMk cId="52829535" sldId="286"/>
            <ac:picMk id="5" creationId="{7A6A9A12-636E-F542-9FE5-35FD9C2C5A75}"/>
          </ac:picMkLst>
        </pc:picChg>
        <pc:picChg chg="add del mod">
          <ac:chgData name="Albert Holtsclaw" userId="9bba05f2-09b8-468c-ae26-0dbdee69e3fd" providerId="ADAL" clId="{D87D7F7B-C442-BF42-AD66-D64069CE74DC}" dt="2021-12-10T16:27:21.987" v="788" actId="478"/>
          <ac:picMkLst>
            <pc:docMk/>
            <pc:sldMk cId="52829535" sldId="286"/>
            <ac:picMk id="6" creationId="{8D55F107-725A-084B-833D-AD07FA78BB44}"/>
          </ac:picMkLst>
        </pc:picChg>
        <pc:picChg chg="add mod">
          <ac:chgData name="Albert Holtsclaw" userId="9bba05f2-09b8-468c-ae26-0dbdee69e3fd" providerId="ADAL" clId="{D87D7F7B-C442-BF42-AD66-D64069CE74DC}" dt="2021-12-10T16:27:31.215" v="793" actId="1076"/>
          <ac:picMkLst>
            <pc:docMk/>
            <pc:sldMk cId="52829535" sldId="286"/>
            <ac:picMk id="7" creationId="{4DE58BFC-EB34-C143-80DF-CFD9B56112A1}"/>
          </ac:picMkLst>
        </pc:picChg>
      </pc:sldChg>
      <pc:sldChg chg="addSp delSp modSp add mod">
        <pc:chgData name="Albert Holtsclaw" userId="9bba05f2-09b8-468c-ae26-0dbdee69e3fd" providerId="ADAL" clId="{D87D7F7B-C442-BF42-AD66-D64069CE74DC}" dt="2021-12-10T16:38:29.421" v="936" actId="1076"/>
        <pc:sldMkLst>
          <pc:docMk/>
          <pc:sldMk cId="582797220" sldId="287"/>
        </pc:sldMkLst>
        <pc:spChg chg="mod">
          <ac:chgData name="Albert Holtsclaw" userId="9bba05f2-09b8-468c-ae26-0dbdee69e3fd" providerId="ADAL" clId="{D87D7F7B-C442-BF42-AD66-D64069CE74DC}" dt="2021-12-10T16:32:34.205" v="905" actId="20577"/>
          <ac:spMkLst>
            <pc:docMk/>
            <pc:sldMk cId="582797220" sldId="287"/>
            <ac:spMk id="2" creationId="{14F0D319-FFFA-0946-B015-F6CE7BC00F3F}"/>
          </ac:spMkLst>
        </pc:spChg>
        <pc:spChg chg="mod">
          <ac:chgData name="Albert Holtsclaw" userId="9bba05f2-09b8-468c-ae26-0dbdee69e3fd" providerId="ADAL" clId="{D87D7F7B-C442-BF42-AD66-D64069CE74DC}" dt="2021-12-10T16:29:39.185" v="831" actId="20577"/>
          <ac:spMkLst>
            <pc:docMk/>
            <pc:sldMk cId="582797220" sldId="287"/>
            <ac:spMk id="7" creationId="{397BC571-686F-9646-B6BB-74A36E850774}"/>
          </ac:spMkLst>
        </pc:spChg>
        <pc:spChg chg="mod">
          <ac:chgData name="Albert Holtsclaw" userId="9bba05f2-09b8-468c-ae26-0dbdee69e3fd" providerId="ADAL" clId="{D87D7F7B-C442-BF42-AD66-D64069CE74DC}" dt="2021-12-10T16:29:25.293" v="823" actId="208"/>
          <ac:spMkLst>
            <pc:docMk/>
            <pc:sldMk cId="582797220" sldId="287"/>
            <ac:spMk id="8" creationId="{2EB1085C-2BB6-234E-81A3-550A8F4D1D51}"/>
          </ac:spMkLst>
        </pc:spChg>
        <pc:spChg chg="mod">
          <ac:chgData name="Albert Holtsclaw" userId="9bba05f2-09b8-468c-ae26-0dbdee69e3fd" providerId="ADAL" clId="{D87D7F7B-C442-BF42-AD66-D64069CE74DC}" dt="2021-12-10T16:29:25.293" v="823" actId="208"/>
          <ac:spMkLst>
            <pc:docMk/>
            <pc:sldMk cId="582797220" sldId="287"/>
            <ac:spMk id="9" creationId="{17027344-E245-D24C-B19D-40FBE450DF89}"/>
          </ac:spMkLst>
        </pc:spChg>
        <pc:spChg chg="mod">
          <ac:chgData name="Albert Holtsclaw" userId="9bba05f2-09b8-468c-ae26-0dbdee69e3fd" providerId="ADAL" clId="{D87D7F7B-C442-BF42-AD66-D64069CE74DC}" dt="2021-12-10T16:29:25.293" v="823" actId="208"/>
          <ac:spMkLst>
            <pc:docMk/>
            <pc:sldMk cId="582797220" sldId="287"/>
            <ac:spMk id="10" creationId="{5622F185-2F4A-6540-A6F6-B5BEA86D6C9C}"/>
          </ac:spMkLst>
        </pc:spChg>
        <pc:spChg chg="mod">
          <ac:chgData name="Albert Holtsclaw" userId="9bba05f2-09b8-468c-ae26-0dbdee69e3fd" providerId="ADAL" clId="{D87D7F7B-C442-BF42-AD66-D64069CE74DC}" dt="2021-12-10T16:29:25.293" v="823" actId="208"/>
          <ac:spMkLst>
            <pc:docMk/>
            <pc:sldMk cId="582797220" sldId="287"/>
            <ac:spMk id="11" creationId="{D73F601B-079C-2A4F-9452-D26251052DE0}"/>
          </ac:spMkLst>
        </pc:spChg>
        <pc:spChg chg="mod">
          <ac:chgData name="Albert Holtsclaw" userId="9bba05f2-09b8-468c-ae26-0dbdee69e3fd" providerId="ADAL" clId="{D87D7F7B-C442-BF42-AD66-D64069CE74DC}" dt="2021-12-10T16:29:25.293" v="823" actId="208"/>
          <ac:spMkLst>
            <pc:docMk/>
            <pc:sldMk cId="582797220" sldId="287"/>
            <ac:spMk id="12" creationId="{7A5BB3EC-8361-924C-8EEA-899D6A94436F}"/>
          </ac:spMkLst>
        </pc:spChg>
        <pc:spChg chg="mod">
          <ac:chgData name="Albert Holtsclaw" userId="9bba05f2-09b8-468c-ae26-0dbdee69e3fd" providerId="ADAL" clId="{D87D7F7B-C442-BF42-AD66-D64069CE74DC}" dt="2021-12-10T16:29:25.293" v="823" actId="208"/>
          <ac:spMkLst>
            <pc:docMk/>
            <pc:sldMk cId="582797220" sldId="287"/>
            <ac:spMk id="13" creationId="{C73687CD-96B5-A94B-BEA4-BB8B2371DF53}"/>
          </ac:spMkLst>
        </pc:spChg>
        <pc:spChg chg="mod">
          <ac:chgData name="Albert Holtsclaw" userId="9bba05f2-09b8-468c-ae26-0dbdee69e3fd" providerId="ADAL" clId="{D87D7F7B-C442-BF42-AD66-D64069CE74DC}" dt="2021-12-10T16:29:25.293" v="823" actId="208"/>
          <ac:spMkLst>
            <pc:docMk/>
            <pc:sldMk cId="582797220" sldId="287"/>
            <ac:spMk id="14" creationId="{F8AC6B92-D794-6746-B1AB-2D9B1D67CFBF}"/>
          </ac:spMkLst>
        </pc:spChg>
        <pc:spChg chg="mod">
          <ac:chgData name="Albert Holtsclaw" userId="9bba05f2-09b8-468c-ae26-0dbdee69e3fd" providerId="ADAL" clId="{D87D7F7B-C442-BF42-AD66-D64069CE74DC}" dt="2021-12-10T16:29:25.293" v="823" actId="208"/>
          <ac:spMkLst>
            <pc:docMk/>
            <pc:sldMk cId="582797220" sldId="287"/>
            <ac:spMk id="15" creationId="{B51A63D1-E891-C846-BCC7-F67CB1883CE4}"/>
          </ac:spMkLst>
        </pc:spChg>
        <pc:spChg chg="mod">
          <ac:chgData name="Albert Holtsclaw" userId="9bba05f2-09b8-468c-ae26-0dbdee69e3fd" providerId="ADAL" clId="{D87D7F7B-C442-BF42-AD66-D64069CE74DC}" dt="2021-12-10T16:29:25.293" v="823" actId="208"/>
          <ac:spMkLst>
            <pc:docMk/>
            <pc:sldMk cId="582797220" sldId="287"/>
            <ac:spMk id="16" creationId="{04B5E88C-55EA-0345-AEF6-5586361F8EFC}"/>
          </ac:spMkLst>
        </pc:spChg>
        <pc:spChg chg="mod">
          <ac:chgData name="Albert Holtsclaw" userId="9bba05f2-09b8-468c-ae26-0dbdee69e3fd" providerId="ADAL" clId="{D87D7F7B-C442-BF42-AD66-D64069CE74DC}" dt="2021-12-10T16:29:25.293" v="823" actId="208"/>
          <ac:spMkLst>
            <pc:docMk/>
            <pc:sldMk cId="582797220" sldId="287"/>
            <ac:spMk id="17" creationId="{A0977474-CD8C-BA4B-B29C-6E61BC33CDA4}"/>
          </ac:spMkLst>
        </pc:spChg>
        <pc:spChg chg="mod">
          <ac:chgData name="Albert Holtsclaw" userId="9bba05f2-09b8-468c-ae26-0dbdee69e3fd" providerId="ADAL" clId="{D87D7F7B-C442-BF42-AD66-D64069CE74DC}" dt="2021-12-10T16:29:25.293" v="823" actId="208"/>
          <ac:spMkLst>
            <pc:docMk/>
            <pc:sldMk cId="582797220" sldId="287"/>
            <ac:spMk id="18" creationId="{8EF25CF5-0FFF-E845-8AA1-8397A0F84E3F}"/>
          </ac:spMkLst>
        </pc:spChg>
        <pc:spChg chg="mod">
          <ac:chgData name="Albert Holtsclaw" userId="9bba05f2-09b8-468c-ae26-0dbdee69e3fd" providerId="ADAL" clId="{D87D7F7B-C442-BF42-AD66-D64069CE74DC}" dt="2021-12-10T16:29:25.293" v="823" actId="208"/>
          <ac:spMkLst>
            <pc:docMk/>
            <pc:sldMk cId="582797220" sldId="287"/>
            <ac:spMk id="19" creationId="{231C7D25-84B7-2E4C-B348-2F80A928E633}"/>
          </ac:spMkLst>
        </pc:spChg>
        <pc:spChg chg="mod">
          <ac:chgData name="Albert Holtsclaw" userId="9bba05f2-09b8-468c-ae26-0dbdee69e3fd" providerId="ADAL" clId="{D87D7F7B-C442-BF42-AD66-D64069CE74DC}" dt="2021-12-10T16:29:58.546" v="836" actId="20577"/>
          <ac:spMkLst>
            <pc:docMk/>
            <pc:sldMk cId="582797220" sldId="287"/>
            <ac:spMk id="29" creationId="{DB9CAA83-3871-D140-850A-C1EBF70B1667}"/>
          </ac:spMkLst>
        </pc:spChg>
        <pc:spChg chg="mod">
          <ac:chgData name="Albert Holtsclaw" userId="9bba05f2-09b8-468c-ae26-0dbdee69e3fd" providerId="ADAL" clId="{D87D7F7B-C442-BF42-AD66-D64069CE74DC}" dt="2021-12-10T16:29:49.669" v="833"/>
          <ac:spMkLst>
            <pc:docMk/>
            <pc:sldMk cId="582797220" sldId="287"/>
            <ac:spMk id="30" creationId="{C7E58D7C-5884-634A-8269-3FA1C17DE361}"/>
          </ac:spMkLst>
        </pc:spChg>
        <pc:spChg chg="mod">
          <ac:chgData name="Albert Holtsclaw" userId="9bba05f2-09b8-468c-ae26-0dbdee69e3fd" providerId="ADAL" clId="{D87D7F7B-C442-BF42-AD66-D64069CE74DC}" dt="2021-12-10T16:29:49.669" v="833"/>
          <ac:spMkLst>
            <pc:docMk/>
            <pc:sldMk cId="582797220" sldId="287"/>
            <ac:spMk id="31" creationId="{ADD2E71F-57C6-9E45-90E0-9DE21E3A667B}"/>
          </ac:spMkLst>
        </pc:spChg>
        <pc:spChg chg="mod">
          <ac:chgData name="Albert Holtsclaw" userId="9bba05f2-09b8-468c-ae26-0dbdee69e3fd" providerId="ADAL" clId="{D87D7F7B-C442-BF42-AD66-D64069CE74DC}" dt="2021-12-10T16:29:49.669" v="833"/>
          <ac:spMkLst>
            <pc:docMk/>
            <pc:sldMk cId="582797220" sldId="287"/>
            <ac:spMk id="32" creationId="{8F4CE33D-51D4-5C41-8610-218D57B0E652}"/>
          </ac:spMkLst>
        </pc:spChg>
        <pc:spChg chg="mod">
          <ac:chgData name="Albert Holtsclaw" userId="9bba05f2-09b8-468c-ae26-0dbdee69e3fd" providerId="ADAL" clId="{D87D7F7B-C442-BF42-AD66-D64069CE74DC}" dt="2021-12-10T16:29:49.669" v="833"/>
          <ac:spMkLst>
            <pc:docMk/>
            <pc:sldMk cId="582797220" sldId="287"/>
            <ac:spMk id="33" creationId="{89D14DF9-B91B-3C4E-BDDF-8E1E84874278}"/>
          </ac:spMkLst>
        </pc:spChg>
        <pc:spChg chg="mod">
          <ac:chgData name="Albert Holtsclaw" userId="9bba05f2-09b8-468c-ae26-0dbdee69e3fd" providerId="ADAL" clId="{D87D7F7B-C442-BF42-AD66-D64069CE74DC}" dt="2021-12-10T16:29:49.669" v="833"/>
          <ac:spMkLst>
            <pc:docMk/>
            <pc:sldMk cId="582797220" sldId="287"/>
            <ac:spMk id="34" creationId="{D4C9C59C-D775-F14A-8BFB-E643E304323B}"/>
          </ac:spMkLst>
        </pc:spChg>
        <pc:spChg chg="mod">
          <ac:chgData name="Albert Holtsclaw" userId="9bba05f2-09b8-468c-ae26-0dbdee69e3fd" providerId="ADAL" clId="{D87D7F7B-C442-BF42-AD66-D64069CE74DC}" dt="2021-12-10T16:29:49.669" v="833"/>
          <ac:spMkLst>
            <pc:docMk/>
            <pc:sldMk cId="582797220" sldId="287"/>
            <ac:spMk id="35" creationId="{F3FCA404-F192-9A4A-9270-7F11BA4FD3B6}"/>
          </ac:spMkLst>
        </pc:spChg>
        <pc:spChg chg="mod">
          <ac:chgData name="Albert Holtsclaw" userId="9bba05f2-09b8-468c-ae26-0dbdee69e3fd" providerId="ADAL" clId="{D87D7F7B-C442-BF42-AD66-D64069CE74DC}" dt="2021-12-10T16:29:49.669" v="833"/>
          <ac:spMkLst>
            <pc:docMk/>
            <pc:sldMk cId="582797220" sldId="287"/>
            <ac:spMk id="36" creationId="{D4166C19-CAB6-CF45-90A9-F29FE81BF2C5}"/>
          </ac:spMkLst>
        </pc:spChg>
        <pc:spChg chg="mod">
          <ac:chgData name="Albert Holtsclaw" userId="9bba05f2-09b8-468c-ae26-0dbdee69e3fd" providerId="ADAL" clId="{D87D7F7B-C442-BF42-AD66-D64069CE74DC}" dt="2021-12-10T16:29:49.669" v="833"/>
          <ac:spMkLst>
            <pc:docMk/>
            <pc:sldMk cId="582797220" sldId="287"/>
            <ac:spMk id="37" creationId="{EBA9B65F-BB69-5845-A759-0AE671EF2E75}"/>
          </ac:spMkLst>
        </pc:spChg>
        <pc:spChg chg="mod">
          <ac:chgData name="Albert Holtsclaw" userId="9bba05f2-09b8-468c-ae26-0dbdee69e3fd" providerId="ADAL" clId="{D87D7F7B-C442-BF42-AD66-D64069CE74DC}" dt="2021-12-10T16:29:49.669" v="833"/>
          <ac:spMkLst>
            <pc:docMk/>
            <pc:sldMk cId="582797220" sldId="287"/>
            <ac:spMk id="38" creationId="{CC2A74F0-DAD0-CB4F-B849-BFEF18EB0FD1}"/>
          </ac:spMkLst>
        </pc:spChg>
        <pc:spChg chg="mod">
          <ac:chgData name="Albert Holtsclaw" userId="9bba05f2-09b8-468c-ae26-0dbdee69e3fd" providerId="ADAL" clId="{D87D7F7B-C442-BF42-AD66-D64069CE74DC}" dt="2021-12-10T16:29:49.669" v="833"/>
          <ac:spMkLst>
            <pc:docMk/>
            <pc:sldMk cId="582797220" sldId="287"/>
            <ac:spMk id="39" creationId="{0BAD565F-DB8D-D64C-9F1B-C4CE6937FE76}"/>
          </ac:spMkLst>
        </pc:spChg>
        <pc:spChg chg="mod">
          <ac:chgData name="Albert Holtsclaw" userId="9bba05f2-09b8-468c-ae26-0dbdee69e3fd" providerId="ADAL" clId="{D87D7F7B-C442-BF42-AD66-D64069CE74DC}" dt="2021-12-10T16:29:49.669" v="833"/>
          <ac:spMkLst>
            <pc:docMk/>
            <pc:sldMk cId="582797220" sldId="287"/>
            <ac:spMk id="40" creationId="{D3591056-1D27-3949-AC20-15D6E312F424}"/>
          </ac:spMkLst>
        </pc:spChg>
        <pc:spChg chg="mod">
          <ac:chgData name="Albert Holtsclaw" userId="9bba05f2-09b8-468c-ae26-0dbdee69e3fd" providerId="ADAL" clId="{D87D7F7B-C442-BF42-AD66-D64069CE74DC}" dt="2021-12-10T16:29:49.669" v="833"/>
          <ac:spMkLst>
            <pc:docMk/>
            <pc:sldMk cId="582797220" sldId="287"/>
            <ac:spMk id="41" creationId="{CA5F56D7-512D-434A-AE12-0FEA9504F4F8}"/>
          </ac:spMkLst>
        </pc:spChg>
        <pc:spChg chg="mod">
          <ac:chgData name="Albert Holtsclaw" userId="9bba05f2-09b8-468c-ae26-0dbdee69e3fd" providerId="ADAL" clId="{D87D7F7B-C442-BF42-AD66-D64069CE74DC}" dt="2021-12-10T16:38:29.421" v="936" actId="1076"/>
          <ac:spMkLst>
            <pc:docMk/>
            <pc:sldMk cId="582797220" sldId="287"/>
            <ac:spMk id="47" creationId="{CA50052E-5CF1-1843-8FBE-9FFE45D82943}"/>
          </ac:spMkLst>
        </pc:spChg>
        <pc:spChg chg="add mod">
          <ac:chgData name="Albert Holtsclaw" userId="9bba05f2-09b8-468c-ae26-0dbdee69e3fd" providerId="ADAL" clId="{D87D7F7B-C442-BF42-AD66-D64069CE74DC}" dt="2021-12-10T16:32:00.506" v="878" actId="20577"/>
          <ac:spMkLst>
            <pc:docMk/>
            <pc:sldMk cId="582797220" sldId="287"/>
            <ac:spMk id="51" creationId="{E87D2C09-225A-A942-9383-069C054FD624}"/>
          </ac:spMkLst>
        </pc:spChg>
        <pc:spChg chg="add del mod">
          <ac:chgData name="Albert Holtsclaw" userId="9bba05f2-09b8-468c-ae26-0dbdee69e3fd" providerId="ADAL" clId="{D87D7F7B-C442-BF42-AD66-D64069CE74DC}" dt="2021-12-10T16:31:14.730" v="856" actId="478"/>
          <ac:spMkLst>
            <pc:docMk/>
            <pc:sldMk cId="582797220" sldId="287"/>
            <ac:spMk id="54" creationId="{89210625-EB08-1C4F-A859-4D7FE3ED82F2}"/>
          </ac:spMkLst>
        </pc:spChg>
        <pc:spChg chg="add mod">
          <ac:chgData name="Albert Holtsclaw" userId="9bba05f2-09b8-468c-ae26-0dbdee69e3fd" providerId="ADAL" clId="{D87D7F7B-C442-BF42-AD66-D64069CE74DC}" dt="2021-12-10T16:37:02.908" v="926" actId="1037"/>
          <ac:spMkLst>
            <pc:docMk/>
            <pc:sldMk cId="582797220" sldId="287"/>
            <ac:spMk id="62" creationId="{A84F571F-B660-224C-80B6-79EBBBCD7C18}"/>
          </ac:spMkLst>
        </pc:spChg>
        <pc:spChg chg="add mod">
          <ac:chgData name="Albert Holtsclaw" userId="9bba05f2-09b8-468c-ae26-0dbdee69e3fd" providerId="ADAL" clId="{D87D7F7B-C442-BF42-AD66-D64069CE74DC}" dt="2021-12-10T16:37:26.118" v="932" actId="1037"/>
          <ac:spMkLst>
            <pc:docMk/>
            <pc:sldMk cId="582797220" sldId="287"/>
            <ac:spMk id="63" creationId="{0016FEF3-0C24-AB4E-B428-D57F4B478A09}"/>
          </ac:spMkLst>
        </pc:spChg>
        <pc:grpChg chg="add mod">
          <ac:chgData name="Albert Holtsclaw" userId="9bba05f2-09b8-468c-ae26-0dbdee69e3fd" providerId="ADAL" clId="{D87D7F7B-C442-BF42-AD66-D64069CE74DC}" dt="2021-12-10T16:29:48.209" v="832" actId="1076"/>
          <ac:grpSpMkLst>
            <pc:docMk/>
            <pc:sldMk cId="582797220" sldId="287"/>
            <ac:grpSpMk id="3" creationId="{DDCFFA80-C49F-A145-8EB7-D58833592ABD}"/>
          </ac:grpSpMkLst>
        </pc:grpChg>
        <pc:grpChg chg="add mod">
          <ac:chgData name="Albert Holtsclaw" userId="9bba05f2-09b8-468c-ae26-0dbdee69e3fd" providerId="ADAL" clId="{D87D7F7B-C442-BF42-AD66-D64069CE74DC}" dt="2021-12-10T16:29:55.058" v="834" actId="1076"/>
          <ac:grpSpMkLst>
            <pc:docMk/>
            <pc:sldMk cId="582797220" sldId="287"/>
            <ac:grpSpMk id="28" creationId="{75F1654C-8F9A-064C-811C-8BEB8C5F88D8}"/>
          </ac:grpSpMkLst>
        </pc:grpChg>
        <pc:cxnChg chg="add mod">
          <ac:chgData name="Albert Holtsclaw" userId="9bba05f2-09b8-468c-ae26-0dbdee69e3fd" providerId="ADAL" clId="{D87D7F7B-C442-BF42-AD66-D64069CE74DC}" dt="2021-12-10T16:35:35.449" v="909" actId="14100"/>
          <ac:cxnSpMkLst>
            <pc:docMk/>
            <pc:sldMk cId="582797220" sldId="287"/>
            <ac:cxnSpMk id="5" creationId="{AF4F18EA-A9DB-BC46-A8B6-4AAD6133EAAB}"/>
          </ac:cxnSpMkLst>
        </pc:cxnChg>
        <pc:cxnChg chg="mod">
          <ac:chgData name="Albert Holtsclaw" userId="9bba05f2-09b8-468c-ae26-0dbdee69e3fd" providerId="ADAL" clId="{D87D7F7B-C442-BF42-AD66-D64069CE74DC}" dt="2021-12-10T16:29:25.293" v="823" actId="208"/>
          <ac:cxnSpMkLst>
            <pc:docMk/>
            <pc:sldMk cId="582797220" sldId="287"/>
            <ac:cxnSpMk id="20" creationId="{61CDC0DC-2366-4B46-BF6B-7AF9F1BE4408}"/>
          </ac:cxnSpMkLst>
        </pc:cxnChg>
        <pc:cxnChg chg="mod">
          <ac:chgData name="Albert Holtsclaw" userId="9bba05f2-09b8-468c-ae26-0dbdee69e3fd" providerId="ADAL" clId="{D87D7F7B-C442-BF42-AD66-D64069CE74DC}" dt="2021-12-10T16:29:25.293" v="823" actId="208"/>
          <ac:cxnSpMkLst>
            <pc:docMk/>
            <pc:sldMk cId="582797220" sldId="287"/>
            <ac:cxnSpMk id="21" creationId="{BF0977A8-F15A-5245-998A-9DF19F3A1589}"/>
          </ac:cxnSpMkLst>
        </pc:cxnChg>
        <pc:cxnChg chg="mod">
          <ac:chgData name="Albert Holtsclaw" userId="9bba05f2-09b8-468c-ae26-0dbdee69e3fd" providerId="ADAL" clId="{D87D7F7B-C442-BF42-AD66-D64069CE74DC}" dt="2021-12-10T16:29:25.293" v="823" actId="208"/>
          <ac:cxnSpMkLst>
            <pc:docMk/>
            <pc:sldMk cId="582797220" sldId="287"/>
            <ac:cxnSpMk id="22" creationId="{A7BD1171-C03D-3C4A-A283-85B6A4059E32}"/>
          </ac:cxnSpMkLst>
        </pc:cxnChg>
        <pc:cxnChg chg="mod">
          <ac:chgData name="Albert Holtsclaw" userId="9bba05f2-09b8-468c-ae26-0dbdee69e3fd" providerId="ADAL" clId="{D87D7F7B-C442-BF42-AD66-D64069CE74DC}" dt="2021-12-10T16:29:25.293" v="823" actId="208"/>
          <ac:cxnSpMkLst>
            <pc:docMk/>
            <pc:sldMk cId="582797220" sldId="287"/>
            <ac:cxnSpMk id="23" creationId="{631E1877-6F08-6245-996D-5B11739036E5}"/>
          </ac:cxnSpMkLst>
        </pc:cxnChg>
        <pc:cxnChg chg="mod">
          <ac:chgData name="Albert Holtsclaw" userId="9bba05f2-09b8-468c-ae26-0dbdee69e3fd" providerId="ADAL" clId="{D87D7F7B-C442-BF42-AD66-D64069CE74DC}" dt="2021-12-10T16:29:25.293" v="823" actId="208"/>
          <ac:cxnSpMkLst>
            <pc:docMk/>
            <pc:sldMk cId="582797220" sldId="287"/>
            <ac:cxnSpMk id="24" creationId="{A17F0AE4-B2C7-3B46-BFEF-6B5524B7515C}"/>
          </ac:cxnSpMkLst>
        </pc:cxnChg>
        <pc:cxnChg chg="mod">
          <ac:chgData name="Albert Holtsclaw" userId="9bba05f2-09b8-468c-ae26-0dbdee69e3fd" providerId="ADAL" clId="{D87D7F7B-C442-BF42-AD66-D64069CE74DC}" dt="2021-12-10T16:29:25.293" v="823" actId="208"/>
          <ac:cxnSpMkLst>
            <pc:docMk/>
            <pc:sldMk cId="582797220" sldId="287"/>
            <ac:cxnSpMk id="25" creationId="{884A10AC-F7E1-AC44-9797-2DA041DB8617}"/>
          </ac:cxnSpMkLst>
        </pc:cxnChg>
        <pc:cxnChg chg="mod">
          <ac:chgData name="Albert Holtsclaw" userId="9bba05f2-09b8-468c-ae26-0dbdee69e3fd" providerId="ADAL" clId="{D87D7F7B-C442-BF42-AD66-D64069CE74DC}" dt="2021-12-10T16:29:25.293" v="823" actId="208"/>
          <ac:cxnSpMkLst>
            <pc:docMk/>
            <pc:sldMk cId="582797220" sldId="287"/>
            <ac:cxnSpMk id="26" creationId="{562B5B07-0345-3F4F-80AC-88C6116C6DD3}"/>
          </ac:cxnSpMkLst>
        </pc:cxnChg>
        <pc:cxnChg chg="mod">
          <ac:chgData name="Albert Holtsclaw" userId="9bba05f2-09b8-468c-ae26-0dbdee69e3fd" providerId="ADAL" clId="{D87D7F7B-C442-BF42-AD66-D64069CE74DC}" dt="2021-12-10T16:29:25.293" v="823" actId="208"/>
          <ac:cxnSpMkLst>
            <pc:docMk/>
            <pc:sldMk cId="582797220" sldId="287"/>
            <ac:cxnSpMk id="27" creationId="{2F4FDC04-0EED-2346-B7CE-C511F9E5A346}"/>
          </ac:cxnSpMkLst>
        </pc:cxnChg>
        <pc:cxnChg chg="mod">
          <ac:chgData name="Albert Holtsclaw" userId="9bba05f2-09b8-468c-ae26-0dbdee69e3fd" providerId="ADAL" clId="{D87D7F7B-C442-BF42-AD66-D64069CE74DC}" dt="2021-12-10T16:29:49.669" v="833"/>
          <ac:cxnSpMkLst>
            <pc:docMk/>
            <pc:sldMk cId="582797220" sldId="287"/>
            <ac:cxnSpMk id="42" creationId="{EA3B0136-461F-3643-BB3A-9736E73CC506}"/>
          </ac:cxnSpMkLst>
        </pc:cxnChg>
        <pc:cxnChg chg="mod">
          <ac:chgData name="Albert Holtsclaw" userId="9bba05f2-09b8-468c-ae26-0dbdee69e3fd" providerId="ADAL" clId="{D87D7F7B-C442-BF42-AD66-D64069CE74DC}" dt="2021-12-10T16:29:49.669" v="833"/>
          <ac:cxnSpMkLst>
            <pc:docMk/>
            <pc:sldMk cId="582797220" sldId="287"/>
            <ac:cxnSpMk id="43" creationId="{8C908EFC-A97A-5545-ACB1-0CBBB434B442}"/>
          </ac:cxnSpMkLst>
        </pc:cxnChg>
        <pc:cxnChg chg="mod">
          <ac:chgData name="Albert Holtsclaw" userId="9bba05f2-09b8-468c-ae26-0dbdee69e3fd" providerId="ADAL" clId="{D87D7F7B-C442-BF42-AD66-D64069CE74DC}" dt="2021-12-10T16:29:49.669" v="833"/>
          <ac:cxnSpMkLst>
            <pc:docMk/>
            <pc:sldMk cId="582797220" sldId="287"/>
            <ac:cxnSpMk id="44" creationId="{103932D2-9E08-BB44-AFA6-E35F471AF73F}"/>
          </ac:cxnSpMkLst>
        </pc:cxnChg>
        <pc:cxnChg chg="mod">
          <ac:chgData name="Albert Holtsclaw" userId="9bba05f2-09b8-468c-ae26-0dbdee69e3fd" providerId="ADAL" clId="{D87D7F7B-C442-BF42-AD66-D64069CE74DC}" dt="2021-12-10T16:29:49.669" v="833"/>
          <ac:cxnSpMkLst>
            <pc:docMk/>
            <pc:sldMk cId="582797220" sldId="287"/>
            <ac:cxnSpMk id="45" creationId="{7B64DF82-2DF4-3D44-884F-E1D405FD790B}"/>
          </ac:cxnSpMkLst>
        </pc:cxnChg>
        <pc:cxnChg chg="mod">
          <ac:chgData name="Albert Holtsclaw" userId="9bba05f2-09b8-468c-ae26-0dbdee69e3fd" providerId="ADAL" clId="{D87D7F7B-C442-BF42-AD66-D64069CE74DC}" dt="2021-12-10T16:29:49.669" v="833"/>
          <ac:cxnSpMkLst>
            <pc:docMk/>
            <pc:sldMk cId="582797220" sldId="287"/>
            <ac:cxnSpMk id="46" creationId="{D2922256-84F4-D64C-BABB-BB25658F8454}"/>
          </ac:cxnSpMkLst>
        </pc:cxnChg>
        <pc:cxnChg chg="mod">
          <ac:chgData name="Albert Holtsclaw" userId="9bba05f2-09b8-468c-ae26-0dbdee69e3fd" providerId="ADAL" clId="{D87D7F7B-C442-BF42-AD66-D64069CE74DC}" dt="2021-12-10T16:29:49.669" v="833"/>
          <ac:cxnSpMkLst>
            <pc:docMk/>
            <pc:sldMk cId="582797220" sldId="287"/>
            <ac:cxnSpMk id="48" creationId="{A32E4A52-D88E-6241-93AB-4B449354FCF2}"/>
          </ac:cxnSpMkLst>
        </pc:cxnChg>
        <pc:cxnChg chg="mod">
          <ac:chgData name="Albert Holtsclaw" userId="9bba05f2-09b8-468c-ae26-0dbdee69e3fd" providerId="ADAL" clId="{D87D7F7B-C442-BF42-AD66-D64069CE74DC}" dt="2021-12-10T16:29:49.669" v="833"/>
          <ac:cxnSpMkLst>
            <pc:docMk/>
            <pc:sldMk cId="582797220" sldId="287"/>
            <ac:cxnSpMk id="49" creationId="{B5849D89-E914-D148-8810-E29DB26C3FD8}"/>
          </ac:cxnSpMkLst>
        </pc:cxnChg>
        <pc:cxnChg chg="mod">
          <ac:chgData name="Albert Holtsclaw" userId="9bba05f2-09b8-468c-ae26-0dbdee69e3fd" providerId="ADAL" clId="{D87D7F7B-C442-BF42-AD66-D64069CE74DC}" dt="2021-12-10T16:29:49.669" v="833"/>
          <ac:cxnSpMkLst>
            <pc:docMk/>
            <pc:sldMk cId="582797220" sldId="287"/>
            <ac:cxnSpMk id="50" creationId="{D0D043F0-FBEF-244C-ABCC-02CEDF2DEBC8}"/>
          </ac:cxnSpMkLst>
        </pc:cxnChg>
        <pc:cxnChg chg="add mod">
          <ac:chgData name="Albert Holtsclaw" userId="9bba05f2-09b8-468c-ae26-0dbdee69e3fd" providerId="ADAL" clId="{D87D7F7B-C442-BF42-AD66-D64069CE74DC}" dt="2021-12-10T16:35:41.823" v="912" actId="14100"/>
          <ac:cxnSpMkLst>
            <pc:docMk/>
            <pc:sldMk cId="582797220" sldId="287"/>
            <ac:cxnSpMk id="53" creationId="{F89EB4C5-C983-5348-A967-B425084F75C2}"/>
          </ac:cxnSpMkLst>
        </pc:cxnChg>
      </pc:sldChg>
      <pc:sldChg chg="addSp delSp modSp add mod ord">
        <pc:chgData name="Albert Holtsclaw" userId="9bba05f2-09b8-468c-ae26-0dbdee69e3fd" providerId="ADAL" clId="{D87D7F7B-C442-BF42-AD66-D64069CE74DC}" dt="2021-12-11T04:19:41.202" v="2072" actId="20578"/>
        <pc:sldMkLst>
          <pc:docMk/>
          <pc:sldMk cId="233294655" sldId="288"/>
        </pc:sldMkLst>
        <pc:picChg chg="del">
          <ac:chgData name="Albert Holtsclaw" userId="9bba05f2-09b8-468c-ae26-0dbdee69e3fd" providerId="ADAL" clId="{D87D7F7B-C442-BF42-AD66-D64069CE74DC}" dt="2021-12-11T03:42:48.964" v="1836" actId="478"/>
          <ac:picMkLst>
            <pc:docMk/>
            <pc:sldMk cId="233294655" sldId="288"/>
            <ac:picMk id="4" creationId="{A59152AA-C772-C84B-ABBD-27B09E023876}"/>
          </ac:picMkLst>
        </pc:picChg>
        <pc:picChg chg="add mod">
          <ac:chgData name="Albert Holtsclaw" userId="9bba05f2-09b8-468c-ae26-0dbdee69e3fd" providerId="ADAL" clId="{D87D7F7B-C442-BF42-AD66-D64069CE74DC}" dt="2021-12-11T03:42:56.471" v="1839" actId="1076"/>
          <ac:picMkLst>
            <pc:docMk/>
            <pc:sldMk cId="233294655" sldId="288"/>
            <ac:picMk id="5" creationId="{9F3EABCC-C339-344C-9BBF-62F4DB24AF05}"/>
          </ac:picMkLst>
        </pc:picChg>
      </pc:sldChg>
      <pc:sldChg chg="add del">
        <pc:chgData name="Albert Holtsclaw" userId="9bba05f2-09b8-468c-ae26-0dbdee69e3fd" providerId="ADAL" clId="{D87D7F7B-C442-BF42-AD66-D64069CE74DC}" dt="2021-12-11T03:42:26.045" v="1829" actId="2890"/>
        <pc:sldMkLst>
          <pc:docMk/>
          <pc:sldMk cId="1321280527" sldId="288"/>
        </pc:sldMkLst>
      </pc:sldChg>
      <pc:sldChg chg="modSp add del mod">
        <pc:chgData name="Albert Holtsclaw" userId="9bba05f2-09b8-468c-ae26-0dbdee69e3fd" providerId="ADAL" clId="{D87D7F7B-C442-BF42-AD66-D64069CE74DC}" dt="2021-12-11T03:42:23.560" v="1828"/>
        <pc:sldMkLst>
          <pc:docMk/>
          <pc:sldMk cId="2731309138" sldId="289"/>
        </pc:sldMkLst>
        <pc:picChg chg="mod">
          <ac:chgData name="Albert Holtsclaw" userId="9bba05f2-09b8-468c-ae26-0dbdee69e3fd" providerId="ADAL" clId="{D87D7F7B-C442-BF42-AD66-D64069CE74DC}" dt="2021-12-11T03:42:22.656" v="1827" actId="1076"/>
          <ac:picMkLst>
            <pc:docMk/>
            <pc:sldMk cId="2731309138" sldId="289"/>
            <ac:picMk id="5" creationId="{7F09EF86-516F-B74A-A7AC-9FCAEBED8E32}"/>
          </ac:picMkLst>
        </pc:picChg>
      </pc:sldChg>
      <pc:sldChg chg="addSp delSp modSp add mod">
        <pc:chgData name="Albert Holtsclaw" userId="9bba05f2-09b8-468c-ae26-0dbdee69e3fd" providerId="ADAL" clId="{D87D7F7B-C442-BF42-AD66-D64069CE74DC}" dt="2021-12-11T04:10:35.225" v="2052" actId="20577"/>
        <pc:sldMkLst>
          <pc:docMk/>
          <pc:sldMk cId="4147250708" sldId="289"/>
        </pc:sldMkLst>
        <pc:spChg chg="mod">
          <ac:chgData name="Albert Holtsclaw" userId="9bba05f2-09b8-468c-ae26-0dbdee69e3fd" providerId="ADAL" clId="{D87D7F7B-C442-BF42-AD66-D64069CE74DC}" dt="2021-12-11T04:05:29.544" v="1906" actId="20577"/>
          <ac:spMkLst>
            <pc:docMk/>
            <pc:sldMk cId="4147250708" sldId="289"/>
            <ac:spMk id="2" creationId="{14F0D319-FFFA-0946-B015-F6CE7BC00F3F}"/>
          </ac:spMkLst>
        </pc:spChg>
        <pc:spChg chg="add mod">
          <ac:chgData name="Albert Holtsclaw" userId="9bba05f2-09b8-468c-ae26-0dbdee69e3fd" providerId="ADAL" clId="{D87D7F7B-C442-BF42-AD66-D64069CE74DC}" dt="2021-12-11T04:08:27.753" v="2012" actId="20577"/>
          <ac:spMkLst>
            <pc:docMk/>
            <pc:sldMk cId="4147250708" sldId="289"/>
            <ac:spMk id="4" creationId="{2A379D02-8578-D24A-813C-A28ACDE5CCC0}"/>
          </ac:spMkLst>
        </pc:spChg>
        <pc:spChg chg="add mod">
          <ac:chgData name="Albert Holtsclaw" userId="9bba05f2-09b8-468c-ae26-0dbdee69e3fd" providerId="ADAL" clId="{D87D7F7B-C442-BF42-AD66-D64069CE74DC}" dt="2021-12-11T04:08:42.459" v="2019" actId="20577"/>
          <ac:spMkLst>
            <pc:docMk/>
            <pc:sldMk cId="4147250708" sldId="289"/>
            <ac:spMk id="5" creationId="{53ACC858-DFF1-BC4D-AF56-05B6A74E0D66}"/>
          </ac:spMkLst>
        </pc:spChg>
        <pc:spChg chg="add mod">
          <ac:chgData name="Albert Holtsclaw" userId="9bba05f2-09b8-468c-ae26-0dbdee69e3fd" providerId="ADAL" clId="{D87D7F7B-C442-BF42-AD66-D64069CE74DC}" dt="2021-12-11T04:10:35.225" v="2052" actId="20577"/>
          <ac:spMkLst>
            <pc:docMk/>
            <pc:sldMk cId="4147250708" sldId="289"/>
            <ac:spMk id="6" creationId="{ED1F1ECC-4E69-464B-8AEB-BD9E06BEACE5}"/>
          </ac:spMkLst>
        </pc:spChg>
        <pc:picChg chg="del">
          <ac:chgData name="Albert Holtsclaw" userId="9bba05f2-09b8-468c-ae26-0dbdee69e3fd" providerId="ADAL" clId="{D87D7F7B-C442-BF42-AD66-D64069CE74DC}" dt="2021-12-11T04:05:33.892" v="1907" actId="478"/>
          <ac:picMkLst>
            <pc:docMk/>
            <pc:sldMk cId="4147250708" sldId="289"/>
            <ac:picMk id="20" creationId="{6A9254A9-7236-1543-B59A-1A5496035642}"/>
          </ac:picMkLst>
        </pc:picChg>
      </pc:sldChg>
      <pc:sldChg chg="addSp delSp modSp add mod">
        <pc:chgData name="Albert Holtsclaw" userId="9bba05f2-09b8-468c-ae26-0dbdee69e3fd" providerId="ADAL" clId="{D87D7F7B-C442-BF42-AD66-D64069CE74DC}" dt="2021-12-14T22:11:53.351" v="2209" actId="1076"/>
        <pc:sldMkLst>
          <pc:docMk/>
          <pc:sldMk cId="1520166759" sldId="290"/>
        </pc:sldMkLst>
        <pc:picChg chg="add mod">
          <ac:chgData name="Albert Holtsclaw" userId="9bba05f2-09b8-468c-ae26-0dbdee69e3fd" providerId="ADAL" clId="{D87D7F7B-C442-BF42-AD66-D64069CE74DC}" dt="2021-12-14T22:11:53.351" v="2209" actId="1076"/>
          <ac:picMkLst>
            <pc:docMk/>
            <pc:sldMk cId="1520166759" sldId="290"/>
            <ac:picMk id="3" creationId="{14FACEFE-56FA-024E-B682-42177B6BA3F3}"/>
          </ac:picMkLst>
        </pc:picChg>
        <pc:picChg chg="del">
          <ac:chgData name="Albert Holtsclaw" userId="9bba05f2-09b8-468c-ae26-0dbdee69e3fd" providerId="ADAL" clId="{D87D7F7B-C442-BF42-AD66-D64069CE74DC}" dt="2021-12-11T04:16:27.011" v="2068" actId="478"/>
          <ac:picMkLst>
            <pc:docMk/>
            <pc:sldMk cId="1520166759" sldId="290"/>
            <ac:picMk id="5" creationId="{A0A66BC5-55A6-484D-B521-31CDCF65351E}"/>
          </ac:picMkLst>
        </pc:picChg>
      </pc:sldChg>
      <pc:sldChg chg="addSp delSp modSp add del mod">
        <pc:chgData name="Albert Holtsclaw" userId="9bba05f2-09b8-468c-ae26-0dbdee69e3fd" providerId="ADAL" clId="{D87D7F7B-C442-BF42-AD66-D64069CE74DC}" dt="2021-12-14T22:11:56.458" v="2211" actId="2890"/>
        <pc:sldMkLst>
          <pc:docMk/>
          <pc:sldMk cId="3437480616" sldId="291"/>
        </pc:sldMkLst>
        <pc:picChg chg="add del">
          <ac:chgData name="Albert Holtsclaw" userId="9bba05f2-09b8-468c-ae26-0dbdee69e3fd" providerId="ADAL" clId="{D87D7F7B-C442-BF42-AD66-D64069CE74DC}" dt="2021-12-14T22:11:42.012" v="2198" actId="478"/>
          <ac:picMkLst>
            <pc:docMk/>
            <pc:sldMk cId="3437480616" sldId="291"/>
            <ac:picMk id="3" creationId="{14FACEFE-56FA-024E-B682-42177B6BA3F3}"/>
          </ac:picMkLst>
        </pc:picChg>
        <pc:picChg chg="add del mod modCrop">
          <ac:chgData name="Albert Holtsclaw" userId="9bba05f2-09b8-468c-ae26-0dbdee69e3fd" providerId="ADAL" clId="{D87D7F7B-C442-BF42-AD66-D64069CE74DC}" dt="2021-12-14T22:11:41.803" v="2197"/>
          <ac:picMkLst>
            <pc:docMk/>
            <pc:sldMk cId="3437480616" sldId="291"/>
            <ac:picMk id="4" creationId="{F49B5841-E452-BC47-8FAE-B0915E4936B3}"/>
          </ac:picMkLst>
        </pc:picChg>
      </pc:sldChg>
      <pc:sldChg chg="add del">
        <pc:chgData name="Albert Holtsclaw" userId="9bba05f2-09b8-468c-ae26-0dbdee69e3fd" providerId="ADAL" clId="{D87D7F7B-C442-BF42-AD66-D64069CE74DC}" dt="2021-12-14T22:11:37.248" v="2192" actId="2890"/>
        <pc:sldMkLst>
          <pc:docMk/>
          <pc:sldMk cId="192020690" sldId="292"/>
        </pc:sldMkLst>
      </pc:sldChg>
    </pc:docChg>
  </pc:docChgLst>
  <pc:docChgLst>
    <pc:chgData name="Liz Roland" userId="040c8476-8df9-4da3-b86b-9352ed401473" providerId="ADAL" clId="{77E27F5E-DB70-4202-9902-7AD238C7D498}"/>
    <pc:docChg chg="custSel addSld delSld modSld">
      <pc:chgData name="Liz Roland" userId="040c8476-8df9-4da3-b86b-9352ed401473" providerId="ADAL" clId="{77E27F5E-DB70-4202-9902-7AD238C7D498}" dt="2022-01-30T15:40:10.280" v="77" actId="20577"/>
      <pc:docMkLst>
        <pc:docMk/>
      </pc:docMkLst>
      <pc:sldChg chg="modSp mod">
        <pc:chgData name="Liz Roland" userId="040c8476-8df9-4da3-b86b-9352ed401473" providerId="ADAL" clId="{77E27F5E-DB70-4202-9902-7AD238C7D498}" dt="2022-01-30T15:35:07.517" v="1" actId="20577"/>
        <pc:sldMkLst>
          <pc:docMk/>
          <pc:sldMk cId="3097699117" sldId="256"/>
        </pc:sldMkLst>
        <pc:spChg chg="mod">
          <ac:chgData name="Liz Roland" userId="040c8476-8df9-4da3-b86b-9352ed401473" providerId="ADAL" clId="{77E27F5E-DB70-4202-9902-7AD238C7D498}" dt="2022-01-30T15:35:07.517" v="1" actId="20577"/>
          <ac:spMkLst>
            <pc:docMk/>
            <pc:sldMk cId="3097699117" sldId="256"/>
            <ac:spMk id="2" creationId="{C735DC1B-1FE3-0140-AB24-727FBBCEE9C5}"/>
          </ac:spMkLst>
        </pc:spChg>
      </pc:sldChg>
      <pc:sldChg chg="modSp mod">
        <pc:chgData name="Liz Roland" userId="040c8476-8df9-4da3-b86b-9352ed401473" providerId="ADAL" clId="{77E27F5E-DB70-4202-9902-7AD238C7D498}" dt="2022-01-30T15:35:32.262" v="4" actId="1076"/>
        <pc:sldMkLst>
          <pc:docMk/>
          <pc:sldMk cId="3888251519" sldId="261"/>
        </pc:sldMkLst>
        <pc:spChg chg="mod">
          <ac:chgData name="Liz Roland" userId="040c8476-8df9-4da3-b86b-9352ed401473" providerId="ADAL" clId="{77E27F5E-DB70-4202-9902-7AD238C7D498}" dt="2022-01-30T15:35:32.262" v="4" actId="1076"/>
          <ac:spMkLst>
            <pc:docMk/>
            <pc:sldMk cId="3888251519" sldId="261"/>
            <ac:spMk id="2" creationId="{14F0D319-FFFA-0946-B015-F6CE7BC00F3F}"/>
          </ac:spMkLst>
        </pc:spChg>
        <pc:spChg chg="mod">
          <ac:chgData name="Liz Roland" userId="040c8476-8df9-4da3-b86b-9352ed401473" providerId="ADAL" clId="{77E27F5E-DB70-4202-9902-7AD238C7D498}" dt="2022-01-30T15:35:25.295" v="3" actId="27636"/>
          <ac:spMkLst>
            <pc:docMk/>
            <pc:sldMk cId="3888251519" sldId="261"/>
            <ac:spMk id="3" creationId="{FD678991-CD1B-7D4D-89FE-84D82BCC4C8A}"/>
          </ac:spMkLst>
        </pc:spChg>
      </pc:sldChg>
      <pc:sldChg chg="del">
        <pc:chgData name="Liz Roland" userId="040c8476-8df9-4da3-b86b-9352ed401473" providerId="ADAL" clId="{77E27F5E-DB70-4202-9902-7AD238C7D498}" dt="2022-01-30T15:35:17.273" v="2" actId="2696"/>
        <pc:sldMkLst>
          <pc:docMk/>
          <pc:sldMk cId="602026870" sldId="262"/>
        </pc:sldMkLst>
      </pc:sldChg>
      <pc:sldChg chg="delSp modSp mod">
        <pc:chgData name="Liz Roland" userId="040c8476-8df9-4da3-b86b-9352ed401473" providerId="ADAL" clId="{77E27F5E-DB70-4202-9902-7AD238C7D498}" dt="2022-01-30T15:37:32.890" v="16" actId="1076"/>
        <pc:sldMkLst>
          <pc:docMk/>
          <pc:sldMk cId="2375665995" sldId="264"/>
        </pc:sldMkLst>
        <pc:spChg chg="mod">
          <ac:chgData name="Liz Roland" userId="040c8476-8df9-4da3-b86b-9352ed401473" providerId="ADAL" clId="{77E27F5E-DB70-4202-9902-7AD238C7D498}" dt="2022-01-30T15:37:27.544" v="14" actId="14100"/>
          <ac:spMkLst>
            <pc:docMk/>
            <pc:sldMk cId="2375665995" sldId="264"/>
            <ac:spMk id="2" creationId="{1B437294-A150-324D-ABFF-01D28D821D90}"/>
          </ac:spMkLst>
        </pc:spChg>
        <pc:spChg chg="del mod">
          <ac:chgData name="Liz Roland" userId="040c8476-8df9-4da3-b86b-9352ed401473" providerId="ADAL" clId="{77E27F5E-DB70-4202-9902-7AD238C7D498}" dt="2022-01-30T15:37:14.101" v="12" actId="478"/>
          <ac:spMkLst>
            <pc:docMk/>
            <pc:sldMk cId="2375665995" sldId="264"/>
            <ac:spMk id="3" creationId="{FBCA0E2A-F8BB-484E-8B4A-2BBD06CA8D8A}"/>
          </ac:spMkLst>
        </pc:spChg>
        <pc:spChg chg="del">
          <ac:chgData name="Liz Roland" userId="040c8476-8df9-4da3-b86b-9352ed401473" providerId="ADAL" clId="{77E27F5E-DB70-4202-9902-7AD238C7D498}" dt="2022-01-30T15:37:18.843" v="13" actId="478"/>
          <ac:spMkLst>
            <pc:docMk/>
            <pc:sldMk cId="2375665995" sldId="264"/>
            <ac:spMk id="4" creationId="{1B09D0B2-29C2-D948-88FB-0B43688F2E20}"/>
          </ac:spMkLst>
        </pc:spChg>
        <pc:spChg chg="mod">
          <ac:chgData name="Liz Roland" userId="040c8476-8df9-4da3-b86b-9352ed401473" providerId="ADAL" clId="{77E27F5E-DB70-4202-9902-7AD238C7D498}" dt="2022-01-30T15:37:08.090" v="10" actId="14100"/>
          <ac:spMkLst>
            <pc:docMk/>
            <pc:sldMk cId="2375665995" sldId="264"/>
            <ac:spMk id="5" creationId="{BE29040B-A9B5-1047-BD2D-89F617258C30}"/>
          </ac:spMkLst>
        </pc:spChg>
        <pc:picChg chg="mod">
          <ac:chgData name="Liz Roland" userId="040c8476-8df9-4da3-b86b-9352ed401473" providerId="ADAL" clId="{77E27F5E-DB70-4202-9902-7AD238C7D498}" dt="2022-01-30T15:37:32.890" v="16" actId="1076"/>
          <ac:picMkLst>
            <pc:docMk/>
            <pc:sldMk cId="2375665995" sldId="264"/>
            <ac:picMk id="7" creationId="{292EB942-7D5C-5B4C-B855-EE2BAB30A0CC}"/>
          </ac:picMkLst>
        </pc:picChg>
      </pc:sldChg>
      <pc:sldChg chg="modSp mod">
        <pc:chgData name="Liz Roland" userId="040c8476-8df9-4da3-b86b-9352ed401473" providerId="ADAL" clId="{77E27F5E-DB70-4202-9902-7AD238C7D498}" dt="2022-01-30T15:35:36.215" v="5" actId="1076"/>
        <pc:sldMkLst>
          <pc:docMk/>
          <pc:sldMk cId="845445136" sldId="265"/>
        </pc:sldMkLst>
        <pc:spChg chg="mod">
          <ac:chgData name="Liz Roland" userId="040c8476-8df9-4da3-b86b-9352ed401473" providerId="ADAL" clId="{77E27F5E-DB70-4202-9902-7AD238C7D498}" dt="2022-01-30T15:35:36.215" v="5" actId="1076"/>
          <ac:spMkLst>
            <pc:docMk/>
            <pc:sldMk cId="845445136" sldId="265"/>
            <ac:spMk id="2" creationId="{14F0D319-FFFA-0946-B015-F6CE7BC00F3F}"/>
          </ac:spMkLst>
        </pc:spChg>
      </pc:sldChg>
      <pc:sldChg chg="modSp mod">
        <pc:chgData name="Liz Roland" userId="040c8476-8df9-4da3-b86b-9352ed401473" providerId="ADAL" clId="{77E27F5E-DB70-4202-9902-7AD238C7D498}" dt="2022-01-30T15:36:03.097" v="6" actId="1076"/>
        <pc:sldMkLst>
          <pc:docMk/>
          <pc:sldMk cId="4180619804" sldId="267"/>
        </pc:sldMkLst>
        <pc:spChg chg="mod">
          <ac:chgData name="Liz Roland" userId="040c8476-8df9-4da3-b86b-9352ed401473" providerId="ADAL" clId="{77E27F5E-DB70-4202-9902-7AD238C7D498}" dt="2022-01-30T15:36:03.097" v="6" actId="1076"/>
          <ac:spMkLst>
            <pc:docMk/>
            <pc:sldMk cId="4180619804" sldId="267"/>
            <ac:spMk id="7" creationId="{397BC571-686F-9646-B6BB-74A36E850774}"/>
          </ac:spMkLst>
        </pc:spChg>
        <pc:spChg chg="mod">
          <ac:chgData name="Liz Roland" userId="040c8476-8df9-4da3-b86b-9352ed401473" providerId="ADAL" clId="{77E27F5E-DB70-4202-9902-7AD238C7D498}" dt="2022-01-30T15:36:03.097" v="6" actId="1076"/>
          <ac:spMkLst>
            <pc:docMk/>
            <pc:sldMk cId="4180619804" sldId="267"/>
            <ac:spMk id="8" creationId="{2EB1085C-2BB6-234E-81A3-550A8F4D1D51}"/>
          </ac:spMkLst>
        </pc:spChg>
        <pc:spChg chg="mod">
          <ac:chgData name="Liz Roland" userId="040c8476-8df9-4da3-b86b-9352ed401473" providerId="ADAL" clId="{77E27F5E-DB70-4202-9902-7AD238C7D498}" dt="2022-01-30T15:36:03.097" v="6" actId="1076"/>
          <ac:spMkLst>
            <pc:docMk/>
            <pc:sldMk cId="4180619804" sldId="267"/>
            <ac:spMk id="9" creationId="{17027344-E245-D24C-B19D-40FBE450DF89}"/>
          </ac:spMkLst>
        </pc:spChg>
        <pc:spChg chg="mod">
          <ac:chgData name="Liz Roland" userId="040c8476-8df9-4da3-b86b-9352ed401473" providerId="ADAL" clId="{77E27F5E-DB70-4202-9902-7AD238C7D498}" dt="2022-01-30T15:36:03.097" v="6" actId="1076"/>
          <ac:spMkLst>
            <pc:docMk/>
            <pc:sldMk cId="4180619804" sldId="267"/>
            <ac:spMk id="10" creationId="{5622F185-2F4A-6540-A6F6-B5BEA86D6C9C}"/>
          </ac:spMkLst>
        </pc:spChg>
        <pc:spChg chg="mod">
          <ac:chgData name="Liz Roland" userId="040c8476-8df9-4da3-b86b-9352ed401473" providerId="ADAL" clId="{77E27F5E-DB70-4202-9902-7AD238C7D498}" dt="2022-01-30T15:36:03.097" v="6" actId="1076"/>
          <ac:spMkLst>
            <pc:docMk/>
            <pc:sldMk cId="4180619804" sldId="267"/>
            <ac:spMk id="11" creationId="{D73F601B-079C-2A4F-9452-D26251052DE0}"/>
          </ac:spMkLst>
        </pc:spChg>
        <pc:spChg chg="mod">
          <ac:chgData name="Liz Roland" userId="040c8476-8df9-4da3-b86b-9352ed401473" providerId="ADAL" clId="{77E27F5E-DB70-4202-9902-7AD238C7D498}" dt="2022-01-30T15:36:03.097" v="6" actId="1076"/>
          <ac:spMkLst>
            <pc:docMk/>
            <pc:sldMk cId="4180619804" sldId="267"/>
            <ac:spMk id="12" creationId="{7A5BB3EC-8361-924C-8EEA-899D6A94436F}"/>
          </ac:spMkLst>
        </pc:spChg>
        <pc:spChg chg="mod">
          <ac:chgData name="Liz Roland" userId="040c8476-8df9-4da3-b86b-9352ed401473" providerId="ADAL" clId="{77E27F5E-DB70-4202-9902-7AD238C7D498}" dt="2022-01-30T15:36:03.097" v="6" actId="1076"/>
          <ac:spMkLst>
            <pc:docMk/>
            <pc:sldMk cId="4180619804" sldId="267"/>
            <ac:spMk id="13" creationId="{C73687CD-96B5-A94B-BEA4-BB8B2371DF53}"/>
          </ac:spMkLst>
        </pc:spChg>
        <pc:spChg chg="mod">
          <ac:chgData name="Liz Roland" userId="040c8476-8df9-4da3-b86b-9352ed401473" providerId="ADAL" clId="{77E27F5E-DB70-4202-9902-7AD238C7D498}" dt="2022-01-30T15:36:03.097" v="6" actId="1076"/>
          <ac:spMkLst>
            <pc:docMk/>
            <pc:sldMk cId="4180619804" sldId="267"/>
            <ac:spMk id="14" creationId="{F8AC6B92-D794-6746-B1AB-2D9B1D67CFBF}"/>
          </ac:spMkLst>
        </pc:spChg>
        <pc:spChg chg="mod">
          <ac:chgData name="Liz Roland" userId="040c8476-8df9-4da3-b86b-9352ed401473" providerId="ADAL" clId="{77E27F5E-DB70-4202-9902-7AD238C7D498}" dt="2022-01-30T15:36:03.097" v="6" actId="1076"/>
          <ac:spMkLst>
            <pc:docMk/>
            <pc:sldMk cId="4180619804" sldId="267"/>
            <ac:spMk id="15" creationId="{B51A63D1-E891-C846-BCC7-F67CB1883CE4}"/>
          </ac:spMkLst>
        </pc:spChg>
        <pc:spChg chg="mod">
          <ac:chgData name="Liz Roland" userId="040c8476-8df9-4da3-b86b-9352ed401473" providerId="ADAL" clId="{77E27F5E-DB70-4202-9902-7AD238C7D498}" dt="2022-01-30T15:36:03.097" v="6" actId="1076"/>
          <ac:spMkLst>
            <pc:docMk/>
            <pc:sldMk cId="4180619804" sldId="267"/>
            <ac:spMk id="16" creationId="{04B5E88C-55EA-0345-AEF6-5586361F8EFC}"/>
          </ac:spMkLst>
        </pc:spChg>
        <pc:spChg chg="mod">
          <ac:chgData name="Liz Roland" userId="040c8476-8df9-4da3-b86b-9352ed401473" providerId="ADAL" clId="{77E27F5E-DB70-4202-9902-7AD238C7D498}" dt="2022-01-30T15:36:03.097" v="6" actId="1076"/>
          <ac:spMkLst>
            <pc:docMk/>
            <pc:sldMk cId="4180619804" sldId="267"/>
            <ac:spMk id="17" creationId="{A0977474-CD8C-BA4B-B29C-6E61BC33CDA4}"/>
          </ac:spMkLst>
        </pc:spChg>
        <pc:spChg chg="mod">
          <ac:chgData name="Liz Roland" userId="040c8476-8df9-4da3-b86b-9352ed401473" providerId="ADAL" clId="{77E27F5E-DB70-4202-9902-7AD238C7D498}" dt="2022-01-30T15:36:03.097" v="6" actId="1076"/>
          <ac:spMkLst>
            <pc:docMk/>
            <pc:sldMk cId="4180619804" sldId="267"/>
            <ac:spMk id="18" creationId="{8EF25CF5-0FFF-E845-8AA1-8397A0F84E3F}"/>
          </ac:spMkLst>
        </pc:spChg>
        <pc:spChg chg="mod">
          <ac:chgData name="Liz Roland" userId="040c8476-8df9-4da3-b86b-9352ed401473" providerId="ADAL" clId="{77E27F5E-DB70-4202-9902-7AD238C7D498}" dt="2022-01-30T15:36:03.097" v="6" actId="1076"/>
          <ac:spMkLst>
            <pc:docMk/>
            <pc:sldMk cId="4180619804" sldId="267"/>
            <ac:spMk id="19" creationId="{231C7D25-84B7-2E4C-B348-2F80A928E633}"/>
          </ac:spMkLst>
        </pc:spChg>
        <pc:spChg chg="mod">
          <ac:chgData name="Liz Roland" userId="040c8476-8df9-4da3-b86b-9352ed401473" providerId="ADAL" clId="{77E27F5E-DB70-4202-9902-7AD238C7D498}" dt="2022-01-30T15:36:03.097" v="6" actId="1076"/>
          <ac:spMkLst>
            <pc:docMk/>
            <pc:sldMk cId="4180619804" sldId="267"/>
            <ac:spMk id="47" creationId="{CA50052E-5CF1-1843-8FBE-9FFE45D82943}"/>
          </ac:spMkLst>
        </pc:spChg>
        <pc:cxnChg chg="mod">
          <ac:chgData name="Liz Roland" userId="040c8476-8df9-4da3-b86b-9352ed401473" providerId="ADAL" clId="{77E27F5E-DB70-4202-9902-7AD238C7D498}" dt="2022-01-30T15:36:03.097" v="6" actId="1076"/>
          <ac:cxnSpMkLst>
            <pc:docMk/>
            <pc:sldMk cId="4180619804" sldId="267"/>
            <ac:cxnSpMk id="20" creationId="{61CDC0DC-2366-4B46-BF6B-7AF9F1BE4408}"/>
          </ac:cxnSpMkLst>
        </pc:cxnChg>
        <pc:cxnChg chg="mod">
          <ac:chgData name="Liz Roland" userId="040c8476-8df9-4da3-b86b-9352ed401473" providerId="ADAL" clId="{77E27F5E-DB70-4202-9902-7AD238C7D498}" dt="2022-01-30T15:36:03.097" v="6" actId="1076"/>
          <ac:cxnSpMkLst>
            <pc:docMk/>
            <pc:sldMk cId="4180619804" sldId="267"/>
            <ac:cxnSpMk id="21" creationId="{BF0977A8-F15A-5245-998A-9DF19F3A1589}"/>
          </ac:cxnSpMkLst>
        </pc:cxnChg>
        <pc:cxnChg chg="mod">
          <ac:chgData name="Liz Roland" userId="040c8476-8df9-4da3-b86b-9352ed401473" providerId="ADAL" clId="{77E27F5E-DB70-4202-9902-7AD238C7D498}" dt="2022-01-30T15:36:03.097" v="6" actId="1076"/>
          <ac:cxnSpMkLst>
            <pc:docMk/>
            <pc:sldMk cId="4180619804" sldId="267"/>
            <ac:cxnSpMk id="22" creationId="{A7BD1171-C03D-3C4A-A283-85B6A4059E32}"/>
          </ac:cxnSpMkLst>
        </pc:cxnChg>
        <pc:cxnChg chg="mod">
          <ac:chgData name="Liz Roland" userId="040c8476-8df9-4da3-b86b-9352ed401473" providerId="ADAL" clId="{77E27F5E-DB70-4202-9902-7AD238C7D498}" dt="2022-01-30T15:36:03.097" v="6" actId="1076"/>
          <ac:cxnSpMkLst>
            <pc:docMk/>
            <pc:sldMk cId="4180619804" sldId="267"/>
            <ac:cxnSpMk id="23" creationId="{631E1877-6F08-6245-996D-5B11739036E5}"/>
          </ac:cxnSpMkLst>
        </pc:cxnChg>
        <pc:cxnChg chg="mod">
          <ac:chgData name="Liz Roland" userId="040c8476-8df9-4da3-b86b-9352ed401473" providerId="ADAL" clId="{77E27F5E-DB70-4202-9902-7AD238C7D498}" dt="2022-01-30T15:36:03.097" v="6" actId="1076"/>
          <ac:cxnSpMkLst>
            <pc:docMk/>
            <pc:sldMk cId="4180619804" sldId="267"/>
            <ac:cxnSpMk id="24" creationId="{A17F0AE4-B2C7-3B46-BFEF-6B5524B7515C}"/>
          </ac:cxnSpMkLst>
        </pc:cxnChg>
        <pc:cxnChg chg="mod">
          <ac:chgData name="Liz Roland" userId="040c8476-8df9-4da3-b86b-9352ed401473" providerId="ADAL" clId="{77E27F5E-DB70-4202-9902-7AD238C7D498}" dt="2022-01-30T15:36:03.097" v="6" actId="1076"/>
          <ac:cxnSpMkLst>
            <pc:docMk/>
            <pc:sldMk cId="4180619804" sldId="267"/>
            <ac:cxnSpMk id="25" creationId="{884A10AC-F7E1-AC44-9797-2DA041DB8617}"/>
          </ac:cxnSpMkLst>
        </pc:cxnChg>
        <pc:cxnChg chg="mod">
          <ac:chgData name="Liz Roland" userId="040c8476-8df9-4da3-b86b-9352ed401473" providerId="ADAL" clId="{77E27F5E-DB70-4202-9902-7AD238C7D498}" dt="2022-01-30T15:36:03.097" v="6" actId="1076"/>
          <ac:cxnSpMkLst>
            <pc:docMk/>
            <pc:sldMk cId="4180619804" sldId="267"/>
            <ac:cxnSpMk id="26" creationId="{562B5B07-0345-3F4F-80AC-88C6116C6DD3}"/>
          </ac:cxnSpMkLst>
        </pc:cxnChg>
        <pc:cxnChg chg="mod">
          <ac:chgData name="Liz Roland" userId="040c8476-8df9-4da3-b86b-9352ed401473" providerId="ADAL" clId="{77E27F5E-DB70-4202-9902-7AD238C7D498}" dt="2022-01-30T15:36:03.097" v="6" actId="1076"/>
          <ac:cxnSpMkLst>
            <pc:docMk/>
            <pc:sldMk cId="4180619804" sldId="267"/>
            <ac:cxnSpMk id="27" creationId="{2F4FDC04-0EED-2346-B7CE-C511F9E5A346}"/>
          </ac:cxnSpMkLst>
        </pc:cxnChg>
      </pc:sldChg>
      <pc:sldChg chg="modSp mod">
        <pc:chgData name="Liz Roland" userId="040c8476-8df9-4da3-b86b-9352ed401473" providerId="ADAL" clId="{77E27F5E-DB70-4202-9902-7AD238C7D498}" dt="2022-01-30T15:38:13.122" v="25" actId="1076"/>
        <pc:sldMkLst>
          <pc:docMk/>
          <pc:sldMk cId="3592372291" sldId="275"/>
        </pc:sldMkLst>
        <pc:spChg chg="mod">
          <ac:chgData name="Liz Roland" userId="040c8476-8df9-4da3-b86b-9352ed401473" providerId="ADAL" clId="{77E27F5E-DB70-4202-9902-7AD238C7D498}" dt="2022-01-30T15:38:05.964" v="24" actId="14100"/>
          <ac:spMkLst>
            <pc:docMk/>
            <pc:sldMk cId="3592372291" sldId="275"/>
            <ac:spMk id="2" creationId="{1B437294-A150-324D-ABFF-01D28D821D90}"/>
          </ac:spMkLst>
        </pc:spChg>
        <pc:spChg chg="mod">
          <ac:chgData name="Liz Roland" userId="040c8476-8df9-4da3-b86b-9352ed401473" providerId="ADAL" clId="{77E27F5E-DB70-4202-9902-7AD238C7D498}" dt="2022-01-30T15:38:13.122" v="25" actId="1076"/>
          <ac:spMkLst>
            <pc:docMk/>
            <pc:sldMk cId="3592372291" sldId="275"/>
            <ac:spMk id="13" creationId="{D5A71479-51BA-FC4D-9871-57E2127E8830}"/>
          </ac:spMkLst>
        </pc:spChg>
        <pc:picChg chg="mod">
          <ac:chgData name="Liz Roland" userId="040c8476-8df9-4da3-b86b-9352ed401473" providerId="ADAL" clId="{77E27F5E-DB70-4202-9902-7AD238C7D498}" dt="2022-01-30T15:38:13.122" v="25" actId="1076"/>
          <ac:picMkLst>
            <pc:docMk/>
            <pc:sldMk cId="3592372291" sldId="275"/>
            <ac:picMk id="10" creationId="{47222CE1-7137-6A47-8B17-910F0A0478A4}"/>
          </ac:picMkLst>
        </pc:picChg>
        <pc:picChg chg="mod">
          <ac:chgData name="Liz Roland" userId="040c8476-8df9-4da3-b86b-9352ed401473" providerId="ADAL" clId="{77E27F5E-DB70-4202-9902-7AD238C7D498}" dt="2022-01-30T15:38:13.122" v="25" actId="1076"/>
          <ac:picMkLst>
            <pc:docMk/>
            <pc:sldMk cId="3592372291" sldId="275"/>
            <ac:picMk id="11" creationId="{0826F08D-2D31-2E4D-9F45-FF1095B38DD0}"/>
          </ac:picMkLst>
        </pc:picChg>
        <pc:picChg chg="mod">
          <ac:chgData name="Liz Roland" userId="040c8476-8df9-4da3-b86b-9352ed401473" providerId="ADAL" clId="{77E27F5E-DB70-4202-9902-7AD238C7D498}" dt="2022-01-30T15:38:13.122" v="25" actId="1076"/>
          <ac:picMkLst>
            <pc:docMk/>
            <pc:sldMk cId="3592372291" sldId="275"/>
            <ac:picMk id="12" creationId="{A0BFE4F6-7370-1644-AE9D-CED7334C819F}"/>
          </ac:picMkLst>
        </pc:picChg>
      </pc:sldChg>
      <pc:sldChg chg="modSp mod">
        <pc:chgData name="Liz Roland" userId="040c8476-8df9-4da3-b86b-9352ed401473" providerId="ADAL" clId="{77E27F5E-DB70-4202-9902-7AD238C7D498}" dt="2022-01-30T15:38:37.628" v="31" actId="1076"/>
        <pc:sldMkLst>
          <pc:docMk/>
          <pc:sldMk cId="99869096" sldId="276"/>
        </pc:sldMkLst>
        <pc:spChg chg="mod">
          <ac:chgData name="Liz Roland" userId="040c8476-8df9-4da3-b86b-9352ed401473" providerId="ADAL" clId="{77E27F5E-DB70-4202-9902-7AD238C7D498}" dt="2022-01-30T15:38:35.597" v="30" actId="14100"/>
          <ac:spMkLst>
            <pc:docMk/>
            <pc:sldMk cId="99869096" sldId="276"/>
            <ac:spMk id="2" creationId="{1B437294-A150-324D-ABFF-01D28D821D90}"/>
          </ac:spMkLst>
        </pc:spChg>
        <pc:picChg chg="mod">
          <ac:chgData name="Liz Roland" userId="040c8476-8df9-4da3-b86b-9352ed401473" providerId="ADAL" clId="{77E27F5E-DB70-4202-9902-7AD238C7D498}" dt="2022-01-30T15:38:37.628" v="31" actId="1076"/>
          <ac:picMkLst>
            <pc:docMk/>
            <pc:sldMk cId="99869096" sldId="276"/>
            <ac:picMk id="6" creationId="{32B4DDB3-AAA2-BE40-B7B1-7F16CF47C69E}"/>
          </ac:picMkLst>
        </pc:picChg>
      </pc:sldChg>
      <pc:sldChg chg="modSp mod">
        <pc:chgData name="Liz Roland" userId="040c8476-8df9-4da3-b86b-9352ed401473" providerId="ADAL" clId="{77E27F5E-DB70-4202-9902-7AD238C7D498}" dt="2022-01-30T15:38:48.258" v="33" actId="1076"/>
        <pc:sldMkLst>
          <pc:docMk/>
          <pc:sldMk cId="425616053" sldId="278"/>
        </pc:sldMkLst>
        <pc:spChg chg="mod">
          <ac:chgData name="Liz Roland" userId="040c8476-8df9-4da3-b86b-9352ed401473" providerId="ADAL" clId="{77E27F5E-DB70-4202-9902-7AD238C7D498}" dt="2022-01-30T15:38:44.560" v="32" actId="14100"/>
          <ac:spMkLst>
            <pc:docMk/>
            <pc:sldMk cId="425616053" sldId="278"/>
            <ac:spMk id="2" creationId="{1B437294-A150-324D-ABFF-01D28D821D90}"/>
          </ac:spMkLst>
        </pc:spChg>
        <pc:picChg chg="mod">
          <ac:chgData name="Liz Roland" userId="040c8476-8df9-4da3-b86b-9352ed401473" providerId="ADAL" clId="{77E27F5E-DB70-4202-9902-7AD238C7D498}" dt="2022-01-30T15:38:48.258" v="33" actId="1076"/>
          <ac:picMkLst>
            <pc:docMk/>
            <pc:sldMk cId="425616053" sldId="278"/>
            <ac:picMk id="6" creationId="{0897D61F-27CA-0C43-BEF0-2D67869DAC15}"/>
          </ac:picMkLst>
        </pc:picChg>
      </pc:sldChg>
      <pc:sldChg chg="modSp mod">
        <pc:chgData name="Liz Roland" userId="040c8476-8df9-4da3-b86b-9352ed401473" providerId="ADAL" clId="{77E27F5E-DB70-4202-9902-7AD238C7D498}" dt="2022-01-30T15:39:01.800" v="35" actId="1076"/>
        <pc:sldMkLst>
          <pc:docMk/>
          <pc:sldMk cId="2071384309" sldId="280"/>
        </pc:sldMkLst>
        <pc:spChg chg="mod">
          <ac:chgData name="Liz Roland" userId="040c8476-8df9-4da3-b86b-9352ed401473" providerId="ADAL" clId="{77E27F5E-DB70-4202-9902-7AD238C7D498}" dt="2022-01-30T15:38:54.134" v="34" actId="14100"/>
          <ac:spMkLst>
            <pc:docMk/>
            <pc:sldMk cId="2071384309" sldId="280"/>
            <ac:spMk id="2" creationId="{1B437294-A150-324D-ABFF-01D28D821D90}"/>
          </ac:spMkLst>
        </pc:spChg>
        <pc:spChg chg="mod">
          <ac:chgData name="Liz Roland" userId="040c8476-8df9-4da3-b86b-9352ed401473" providerId="ADAL" clId="{77E27F5E-DB70-4202-9902-7AD238C7D498}" dt="2022-01-30T15:39:01.800" v="35" actId="1076"/>
          <ac:spMkLst>
            <pc:docMk/>
            <pc:sldMk cId="2071384309" sldId="280"/>
            <ac:spMk id="3" creationId="{717D099B-C5AF-954F-9436-7F22B447771E}"/>
          </ac:spMkLst>
        </pc:spChg>
        <pc:spChg chg="mod">
          <ac:chgData name="Liz Roland" userId="040c8476-8df9-4da3-b86b-9352ed401473" providerId="ADAL" clId="{77E27F5E-DB70-4202-9902-7AD238C7D498}" dt="2022-01-30T15:39:01.800" v="35" actId="1076"/>
          <ac:spMkLst>
            <pc:docMk/>
            <pc:sldMk cId="2071384309" sldId="280"/>
            <ac:spMk id="6" creationId="{24F325FD-5FA7-2B4C-9CFE-E6D62741B7B7}"/>
          </ac:spMkLst>
        </pc:spChg>
        <pc:picChg chg="mod">
          <ac:chgData name="Liz Roland" userId="040c8476-8df9-4da3-b86b-9352ed401473" providerId="ADAL" clId="{77E27F5E-DB70-4202-9902-7AD238C7D498}" dt="2022-01-30T15:39:01.800" v="35" actId="1076"/>
          <ac:picMkLst>
            <pc:docMk/>
            <pc:sldMk cId="2071384309" sldId="280"/>
            <ac:picMk id="5" creationId="{E6C93093-C910-E447-A400-E18577EFEF18}"/>
          </ac:picMkLst>
        </pc:picChg>
        <pc:picChg chg="mod">
          <ac:chgData name="Liz Roland" userId="040c8476-8df9-4da3-b86b-9352ed401473" providerId="ADAL" clId="{77E27F5E-DB70-4202-9902-7AD238C7D498}" dt="2022-01-30T15:39:01.800" v="35" actId="1076"/>
          <ac:picMkLst>
            <pc:docMk/>
            <pc:sldMk cId="2071384309" sldId="280"/>
            <ac:picMk id="1026" creationId="{BE33C8A2-D4C7-BE44-B995-67A2742AA742}"/>
          </ac:picMkLst>
        </pc:picChg>
        <pc:picChg chg="mod">
          <ac:chgData name="Liz Roland" userId="040c8476-8df9-4da3-b86b-9352ed401473" providerId="ADAL" clId="{77E27F5E-DB70-4202-9902-7AD238C7D498}" dt="2022-01-30T15:39:01.800" v="35" actId="1076"/>
          <ac:picMkLst>
            <pc:docMk/>
            <pc:sldMk cId="2071384309" sldId="280"/>
            <ac:picMk id="1028" creationId="{56D28EB6-D511-D743-8145-71388763B532}"/>
          </ac:picMkLst>
        </pc:picChg>
      </pc:sldChg>
      <pc:sldChg chg="modSp mod">
        <pc:chgData name="Liz Roland" userId="040c8476-8df9-4da3-b86b-9352ed401473" providerId="ADAL" clId="{77E27F5E-DB70-4202-9902-7AD238C7D498}" dt="2022-01-30T15:37:43.950" v="18" actId="1076"/>
        <pc:sldMkLst>
          <pc:docMk/>
          <pc:sldMk cId="2485018061" sldId="281"/>
        </pc:sldMkLst>
        <pc:spChg chg="mod">
          <ac:chgData name="Liz Roland" userId="040c8476-8df9-4da3-b86b-9352ed401473" providerId="ADAL" clId="{77E27F5E-DB70-4202-9902-7AD238C7D498}" dt="2022-01-30T15:37:40.292" v="17" actId="14100"/>
          <ac:spMkLst>
            <pc:docMk/>
            <pc:sldMk cId="2485018061" sldId="281"/>
            <ac:spMk id="2" creationId="{1B437294-A150-324D-ABFF-01D28D821D90}"/>
          </ac:spMkLst>
        </pc:spChg>
        <pc:picChg chg="mod">
          <ac:chgData name="Liz Roland" userId="040c8476-8df9-4da3-b86b-9352ed401473" providerId="ADAL" clId="{77E27F5E-DB70-4202-9902-7AD238C7D498}" dt="2022-01-30T15:37:43.950" v="18" actId="1076"/>
          <ac:picMkLst>
            <pc:docMk/>
            <pc:sldMk cId="2485018061" sldId="281"/>
            <ac:picMk id="5" creationId="{A0A66BC5-55A6-484D-B521-31CDCF65351E}"/>
          </ac:picMkLst>
        </pc:picChg>
      </pc:sldChg>
      <pc:sldChg chg="modSp mod">
        <pc:chgData name="Liz Roland" userId="040c8476-8df9-4da3-b86b-9352ed401473" providerId="ADAL" clId="{77E27F5E-DB70-4202-9902-7AD238C7D498}" dt="2022-01-30T15:38:00.956" v="23" actId="1076"/>
        <pc:sldMkLst>
          <pc:docMk/>
          <pc:sldMk cId="1041147345" sldId="282"/>
        </pc:sldMkLst>
        <pc:spChg chg="mod">
          <ac:chgData name="Liz Roland" userId="040c8476-8df9-4da3-b86b-9352ed401473" providerId="ADAL" clId="{77E27F5E-DB70-4202-9902-7AD238C7D498}" dt="2022-01-30T15:37:59.564" v="22" actId="14100"/>
          <ac:spMkLst>
            <pc:docMk/>
            <pc:sldMk cId="1041147345" sldId="282"/>
            <ac:spMk id="2" creationId="{1B437294-A150-324D-ABFF-01D28D821D90}"/>
          </ac:spMkLst>
        </pc:spChg>
        <pc:picChg chg="mod">
          <ac:chgData name="Liz Roland" userId="040c8476-8df9-4da3-b86b-9352ed401473" providerId="ADAL" clId="{77E27F5E-DB70-4202-9902-7AD238C7D498}" dt="2022-01-30T15:38:00.956" v="23" actId="1076"/>
          <ac:picMkLst>
            <pc:docMk/>
            <pc:sldMk cId="1041147345" sldId="282"/>
            <ac:picMk id="5" creationId="{048A4700-43EE-F944-8AFB-360AC9792BAF}"/>
          </ac:picMkLst>
        </pc:picChg>
      </pc:sldChg>
      <pc:sldChg chg="modSp mod">
        <pc:chgData name="Liz Roland" userId="040c8476-8df9-4da3-b86b-9352ed401473" providerId="ADAL" clId="{77E27F5E-DB70-4202-9902-7AD238C7D498}" dt="2022-01-30T15:38:22.337" v="27" actId="1076"/>
        <pc:sldMkLst>
          <pc:docMk/>
          <pc:sldMk cId="2497834648" sldId="283"/>
        </pc:sldMkLst>
        <pc:spChg chg="mod">
          <ac:chgData name="Liz Roland" userId="040c8476-8df9-4da3-b86b-9352ed401473" providerId="ADAL" clId="{77E27F5E-DB70-4202-9902-7AD238C7D498}" dt="2022-01-30T15:38:17.444" v="26" actId="14100"/>
          <ac:spMkLst>
            <pc:docMk/>
            <pc:sldMk cId="2497834648" sldId="283"/>
            <ac:spMk id="2" creationId="{1B437294-A150-324D-ABFF-01D28D821D90}"/>
          </ac:spMkLst>
        </pc:spChg>
        <pc:picChg chg="mod">
          <ac:chgData name="Liz Roland" userId="040c8476-8df9-4da3-b86b-9352ed401473" providerId="ADAL" clId="{77E27F5E-DB70-4202-9902-7AD238C7D498}" dt="2022-01-30T15:38:22.337" v="27" actId="1076"/>
          <ac:picMkLst>
            <pc:docMk/>
            <pc:sldMk cId="2497834648" sldId="283"/>
            <ac:picMk id="3" creationId="{E591BA2B-4CFA-334A-B981-19EC7E2787F3}"/>
          </ac:picMkLst>
        </pc:picChg>
        <pc:picChg chg="mod">
          <ac:chgData name="Liz Roland" userId="040c8476-8df9-4da3-b86b-9352ed401473" providerId="ADAL" clId="{77E27F5E-DB70-4202-9902-7AD238C7D498}" dt="2022-01-30T15:38:22.337" v="27" actId="1076"/>
          <ac:picMkLst>
            <pc:docMk/>
            <pc:sldMk cId="2497834648" sldId="283"/>
            <ac:picMk id="5" creationId="{A69BAE1A-4322-F640-B767-F71E78B7C278}"/>
          </ac:picMkLst>
        </pc:picChg>
      </pc:sldChg>
      <pc:sldChg chg="modSp mod">
        <pc:chgData name="Liz Roland" userId="040c8476-8df9-4da3-b86b-9352ed401473" providerId="ADAL" clId="{77E27F5E-DB70-4202-9902-7AD238C7D498}" dt="2022-01-30T15:39:22.519" v="37" actId="1076"/>
        <pc:sldMkLst>
          <pc:docMk/>
          <pc:sldMk cId="738206690" sldId="284"/>
        </pc:sldMkLst>
        <pc:spChg chg="mod">
          <ac:chgData name="Liz Roland" userId="040c8476-8df9-4da3-b86b-9352ed401473" providerId="ADAL" clId="{77E27F5E-DB70-4202-9902-7AD238C7D498}" dt="2022-01-30T15:39:07.928" v="36" actId="14100"/>
          <ac:spMkLst>
            <pc:docMk/>
            <pc:sldMk cId="738206690" sldId="284"/>
            <ac:spMk id="2" creationId="{1B437294-A150-324D-ABFF-01D28D821D90}"/>
          </ac:spMkLst>
        </pc:spChg>
        <pc:spChg chg="mod">
          <ac:chgData name="Liz Roland" userId="040c8476-8df9-4da3-b86b-9352ed401473" providerId="ADAL" clId="{77E27F5E-DB70-4202-9902-7AD238C7D498}" dt="2022-01-30T15:39:22.519" v="37" actId="1076"/>
          <ac:spMkLst>
            <pc:docMk/>
            <pc:sldMk cId="738206690" sldId="284"/>
            <ac:spMk id="3" creationId="{717D099B-C5AF-954F-9436-7F22B447771E}"/>
          </ac:spMkLst>
        </pc:spChg>
        <pc:spChg chg="mod">
          <ac:chgData name="Liz Roland" userId="040c8476-8df9-4da3-b86b-9352ed401473" providerId="ADAL" clId="{77E27F5E-DB70-4202-9902-7AD238C7D498}" dt="2022-01-30T15:39:22.519" v="37" actId="1076"/>
          <ac:spMkLst>
            <pc:docMk/>
            <pc:sldMk cId="738206690" sldId="284"/>
            <ac:spMk id="6" creationId="{D9A03D91-B344-5C4F-8D6C-8C2690E81C8A}"/>
          </ac:spMkLst>
        </pc:spChg>
        <pc:spChg chg="mod">
          <ac:chgData name="Liz Roland" userId="040c8476-8df9-4da3-b86b-9352ed401473" providerId="ADAL" clId="{77E27F5E-DB70-4202-9902-7AD238C7D498}" dt="2022-01-30T15:39:22.519" v="37" actId="1076"/>
          <ac:spMkLst>
            <pc:docMk/>
            <pc:sldMk cId="738206690" sldId="284"/>
            <ac:spMk id="7" creationId="{19D2CE40-9BA3-CB47-BABA-A19B6A6C37FF}"/>
          </ac:spMkLst>
        </pc:spChg>
        <pc:spChg chg="mod">
          <ac:chgData name="Liz Roland" userId="040c8476-8df9-4da3-b86b-9352ed401473" providerId="ADAL" clId="{77E27F5E-DB70-4202-9902-7AD238C7D498}" dt="2022-01-30T15:39:22.519" v="37" actId="1076"/>
          <ac:spMkLst>
            <pc:docMk/>
            <pc:sldMk cId="738206690" sldId="284"/>
            <ac:spMk id="8" creationId="{3ED1FCA5-BBAA-A84B-95F8-336DBE3FC665}"/>
          </ac:spMkLst>
        </pc:spChg>
        <pc:spChg chg="mod">
          <ac:chgData name="Liz Roland" userId="040c8476-8df9-4da3-b86b-9352ed401473" providerId="ADAL" clId="{77E27F5E-DB70-4202-9902-7AD238C7D498}" dt="2022-01-30T15:39:22.519" v="37" actId="1076"/>
          <ac:spMkLst>
            <pc:docMk/>
            <pc:sldMk cId="738206690" sldId="284"/>
            <ac:spMk id="10" creationId="{9AFAF22B-6E7F-404B-B732-23D802AB8774}"/>
          </ac:spMkLst>
        </pc:spChg>
        <pc:picChg chg="mod">
          <ac:chgData name="Liz Roland" userId="040c8476-8df9-4da3-b86b-9352ed401473" providerId="ADAL" clId="{77E27F5E-DB70-4202-9902-7AD238C7D498}" dt="2022-01-30T15:39:22.519" v="37" actId="1076"/>
          <ac:picMkLst>
            <pc:docMk/>
            <pc:sldMk cId="738206690" sldId="284"/>
            <ac:picMk id="4" creationId="{51BB1F8E-61C7-6B48-8EA7-E072ACB7D2F2}"/>
          </ac:picMkLst>
        </pc:picChg>
      </pc:sldChg>
      <pc:sldChg chg="modSp mod">
        <pc:chgData name="Liz Roland" userId="040c8476-8df9-4da3-b86b-9352ed401473" providerId="ADAL" clId="{77E27F5E-DB70-4202-9902-7AD238C7D498}" dt="2022-01-30T15:36:38.256" v="8" actId="14100"/>
        <pc:sldMkLst>
          <pc:docMk/>
          <pc:sldMk cId="4148888559" sldId="285"/>
        </pc:sldMkLst>
        <pc:spChg chg="mod">
          <ac:chgData name="Liz Roland" userId="040c8476-8df9-4da3-b86b-9352ed401473" providerId="ADAL" clId="{77E27F5E-DB70-4202-9902-7AD238C7D498}" dt="2022-01-30T15:36:38.256" v="8" actId="14100"/>
          <ac:spMkLst>
            <pc:docMk/>
            <pc:sldMk cId="4148888559" sldId="285"/>
            <ac:spMk id="2" creationId="{14F0D319-FFFA-0946-B015-F6CE7BC00F3F}"/>
          </ac:spMkLst>
        </pc:spChg>
      </pc:sldChg>
      <pc:sldChg chg="modSp mod">
        <pc:chgData name="Liz Roland" userId="040c8476-8df9-4da3-b86b-9352ed401473" providerId="ADAL" clId="{77E27F5E-DB70-4202-9902-7AD238C7D498}" dt="2022-01-30T15:36:42.766" v="9" actId="14100"/>
        <pc:sldMkLst>
          <pc:docMk/>
          <pc:sldMk cId="52829535" sldId="286"/>
        </pc:sldMkLst>
        <pc:spChg chg="mod">
          <ac:chgData name="Liz Roland" userId="040c8476-8df9-4da3-b86b-9352ed401473" providerId="ADAL" clId="{77E27F5E-DB70-4202-9902-7AD238C7D498}" dt="2022-01-30T15:36:42.766" v="9" actId="14100"/>
          <ac:spMkLst>
            <pc:docMk/>
            <pc:sldMk cId="52829535" sldId="286"/>
            <ac:spMk id="2" creationId="{14F0D319-FFFA-0946-B015-F6CE7BC00F3F}"/>
          </ac:spMkLst>
        </pc:spChg>
      </pc:sldChg>
      <pc:sldChg chg="modSp mod">
        <pc:chgData name="Liz Roland" userId="040c8476-8df9-4da3-b86b-9352ed401473" providerId="ADAL" clId="{77E27F5E-DB70-4202-9902-7AD238C7D498}" dt="2022-01-30T15:36:17.415" v="7" actId="1076"/>
        <pc:sldMkLst>
          <pc:docMk/>
          <pc:sldMk cId="582797220" sldId="287"/>
        </pc:sldMkLst>
        <pc:spChg chg="mod">
          <ac:chgData name="Liz Roland" userId="040c8476-8df9-4da3-b86b-9352ed401473" providerId="ADAL" clId="{77E27F5E-DB70-4202-9902-7AD238C7D498}" dt="2022-01-30T15:36:17.415" v="7" actId="1076"/>
          <ac:spMkLst>
            <pc:docMk/>
            <pc:sldMk cId="582797220" sldId="287"/>
            <ac:spMk id="47" creationId="{CA50052E-5CF1-1843-8FBE-9FFE45D82943}"/>
          </ac:spMkLst>
        </pc:spChg>
        <pc:spChg chg="mod">
          <ac:chgData name="Liz Roland" userId="040c8476-8df9-4da3-b86b-9352ed401473" providerId="ADAL" clId="{77E27F5E-DB70-4202-9902-7AD238C7D498}" dt="2022-01-30T15:36:17.415" v="7" actId="1076"/>
          <ac:spMkLst>
            <pc:docMk/>
            <pc:sldMk cId="582797220" sldId="287"/>
            <ac:spMk id="51" creationId="{E87D2C09-225A-A942-9383-069C054FD624}"/>
          </ac:spMkLst>
        </pc:spChg>
        <pc:spChg chg="mod">
          <ac:chgData name="Liz Roland" userId="040c8476-8df9-4da3-b86b-9352ed401473" providerId="ADAL" clId="{77E27F5E-DB70-4202-9902-7AD238C7D498}" dt="2022-01-30T15:36:17.415" v="7" actId="1076"/>
          <ac:spMkLst>
            <pc:docMk/>
            <pc:sldMk cId="582797220" sldId="287"/>
            <ac:spMk id="62" creationId="{A84F571F-B660-224C-80B6-79EBBBCD7C18}"/>
          </ac:spMkLst>
        </pc:spChg>
        <pc:spChg chg="mod">
          <ac:chgData name="Liz Roland" userId="040c8476-8df9-4da3-b86b-9352ed401473" providerId="ADAL" clId="{77E27F5E-DB70-4202-9902-7AD238C7D498}" dt="2022-01-30T15:36:17.415" v="7" actId="1076"/>
          <ac:spMkLst>
            <pc:docMk/>
            <pc:sldMk cId="582797220" sldId="287"/>
            <ac:spMk id="63" creationId="{0016FEF3-0C24-AB4E-B428-D57F4B478A09}"/>
          </ac:spMkLst>
        </pc:spChg>
        <pc:grpChg chg="mod">
          <ac:chgData name="Liz Roland" userId="040c8476-8df9-4da3-b86b-9352ed401473" providerId="ADAL" clId="{77E27F5E-DB70-4202-9902-7AD238C7D498}" dt="2022-01-30T15:36:17.415" v="7" actId="1076"/>
          <ac:grpSpMkLst>
            <pc:docMk/>
            <pc:sldMk cId="582797220" sldId="287"/>
            <ac:grpSpMk id="3" creationId="{DDCFFA80-C49F-A145-8EB7-D58833592ABD}"/>
          </ac:grpSpMkLst>
        </pc:grpChg>
        <pc:grpChg chg="mod">
          <ac:chgData name="Liz Roland" userId="040c8476-8df9-4da3-b86b-9352ed401473" providerId="ADAL" clId="{77E27F5E-DB70-4202-9902-7AD238C7D498}" dt="2022-01-30T15:36:17.415" v="7" actId="1076"/>
          <ac:grpSpMkLst>
            <pc:docMk/>
            <pc:sldMk cId="582797220" sldId="287"/>
            <ac:grpSpMk id="28" creationId="{75F1654C-8F9A-064C-811C-8BEB8C5F88D8}"/>
          </ac:grpSpMkLst>
        </pc:grpChg>
        <pc:cxnChg chg="mod">
          <ac:chgData name="Liz Roland" userId="040c8476-8df9-4da3-b86b-9352ed401473" providerId="ADAL" clId="{77E27F5E-DB70-4202-9902-7AD238C7D498}" dt="2022-01-30T15:36:17.415" v="7" actId="1076"/>
          <ac:cxnSpMkLst>
            <pc:docMk/>
            <pc:sldMk cId="582797220" sldId="287"/>
            <ac:cxnSpMk id="5" creationId="{AF4F18EA-A9DB-BC46-A8B6-4AAD6133EAAB}"/>
          </ac:cxnSpMkLst>
        </pc:cxnChg>
        <pc:cxnChg chg="mod">
          <ac:chgData name="Liz Roland" userId="040c8476-8df9-4da3-b86b-9352ed401473" providerId="ADAL" clId="{77E27F5E-DB70-4202-9902-7AD238C7D498}" dt="2022-01-30T15:36:17.415" v="7" actId="1076"/>
          <ac:cxnSpMkLst>
            <pc:docMk/>
            <pc:sldMk cId="582797220" sldId="287"/>
            <ac:cxnSpMk id="53" creationId="{F89EB4C5-C983-5348-A967-B425084F75C2}"/>
          </ac:cxnSpMkLst>
        </pc:cxnChg>
      </pc:sldChg>
      <pc:sldChg chg="modSp mod">
        <pc:chgData name="Liz Roland" userId="040c8476-8df9-4da3-b86b-9352ed401473" providerId="ADAL" clId="{77E27F5E-DB70-4202-9902-7AD238C7D498}" dt="2022-01-30T15:38:31.697" v="29" actId="1076"/>
        <pc:sldMkLst>
          <pc:docMk/>
          <pc:sldMk cId="233294655" sldId="288"/>
        </pc:sldMkLst>
        <pc:spChg chg="mod">
          <ac:chgData name="Liz Roland" userId="040c8476-8df9-4da3-b86b-9352ed401473" providerId="ADAL" clId="{77E27F5E-DB70-4202-9902-7AD238C7D498}" dt="2022-01-30T15:38:28.518" v="28" actId="14100"/>
          <ac:spMkLst>
            <pc:docMk/>
            <pc:sldMk cId="233294655" sldId="288"/>
            <ac:spMk id="2" creationId="{1B437294-A150-324D-ABFF-01D28D821D90}"/>
          </ac:spMkLst>
        </pc:spChg>
        <pc:picChg chg="mod">
          <ac:chgData name="Liz Roland" userId="040c8476-8df9-4da3-b86b-9352ed401473" providerId="ADAL" clId="{77E27F5E-DB70-4202-9902-7AD238C7D498}" dt="2022-01-30T15:38:31.697" v="29" actId="1076"/>
          <ac:picMkLst>
            <pc:docMk/>
            <pc:sldMk cId="233294655" sldId="288"/>
            <ac:picMk id="5" creationId="{9F3EABCC-C339-344C-9BBF-62F4DB24AF05}"/>
          </ac:picMkLst>
        </pc:picChg>
      </pc:sldChg>
      <pc:sldChg chg="modSp mod">
        <pc:chgData name="Liz Roland" userId="040c8476-8df9-4da3-b86b-9352ed401473" providerId="ADAL" clId="{77E27F5E-DB70-4202-9902-7AD238C7D498}" dt="2022-01-30T15:37:54.576" v="21" actId="1076"/>
        <pc:sldMkLst>
          <pc:docMk/>
          <pc:sldMk cId="1520166759" sldId="290"/>
        </pc:sldMkLst>
        <pc:spChg chg="mod">
          <ac:chgData name="Liz Roland" userId="040c8476-8df9-4da3-b86b-9352ed401473" providerId="ADAL" clId="{77E27F5E-DB70-4202-9902-7AD238C7D498}" dt="2022-01-30T15:37:48.858" v="19" actId="14100"/>
          <ac:spMkLst>
            <pc:docMk/>
            <pc:sldMk cId="1520166759" sldId="290"/>
            <ac:spMk id="2" creationId="{1B437294-A150-324D-ABFF-01D28D821D90}"/>
          </ac:spMkLst>
        </pc:spChg>
        <pc:picChg chg="mod">
          <ac:chgData name="Liz Roland" userId="040c8476-8df9-4da3-b86b-9352ed401473" providerId="ADAL" clId="{77E27F5E-DB70-4202-9902-7AD238C7D498}" dt="2022-01-30T15:37:54.576" v="21" actId="1076"/>
          <ac:picMkLst>
            <pc:docMk/>
            <pc:sldMk cId="1520166759" sldId="290"/>
            <ac:picMk id="3" creationId="{14FACEFE-56FA-024E-B682-42177B6BA3F3}"/>
          </ac:picMkLst>
        </pc:picChg>
      </pc:sldChg>
      <pc:sldChg chg="modSp new mod">
        <pc:chgData name="Liz Roland" userId="040c8476-8df9-4da3-b86b-9352ed401473" providerId="ADAL" clId="{77E27F5E-DB70-4202-9902-7AD238C7D498}" dt="2022-01-30T15:40:10.280" v="77" actId="20577"/>
        <pc:sldMkLst>
          <pc:docMk/>
          <pc:sldMk cId="2795407041" sldId="291"/>
        </pc:sldMkLst>
        <pc:spChg chg="mod">
          <ac:chgData name="Liz Roland" userId="040c8476-8df9-4da3-b86b-9352ed401473" providerId="ADAL" clId="{77E27F5E-DB70-4202-9902-7AD238C7D498}" dt="2022-01-30T15:40:03.295" v="59" actId="20577"/>
          <ac:spMkLst>
            <pc:docMk/>
            <pc:sldMk cId="2795407041" sldId="291"/>
            <ac:spMk id="2" creationId="{A69B909A-66A4-4B0A-A52D-AF2ACDD9A5F8}"/>
          </ac:spMkLst>
        </pc:spChg>
        <pc:spChg chg="mod">
          <ac:chgData name="Liz Roland" userId="040c8476-8df9-4da3-b86b-9352ed401473" providerId="ADAL" clId="{77E27F5E-DB70-4202-9902-7AD238C7D498}" dt="2022-01-30T15:40:10.280" v="77" actId="20577"/>
          <ac:spMkLst>
            <pc:docMk/>
            <pc:sldMk cId="2795407041" sldId="291"/>
            <ac:spMk id="3" creationId="{576FBA22-352D-406A-B3F1-B56DF4205501}"/>
          </ac:spMkLst>
        </pc:spChg>
        <pc:spChg chg="mod">
          <ac:chgData name="Liz Roland" userId="040c8476-8df9-4da3-b86b-9352ed401473" providerId="ADAL" clId="{77E27F5E-DB70-4202-9902-7AD238C7D498}" dt="2022-01-30T15:39:46.083" v="41" actId="20577"/>
          <ac:spMkLst>
            <pc:docMk/>
            <pc:sldMk cId="2795407041" sldId="291"/>
            <ac:spMk id="4" creationId="{A36300A3-6D9C-4317-B3B9-0317CAD21BD0}"/>
          </ac:spMkLst>
        </pc:spChg>
      </pc:sldChg>
    </pc:docChg>
  </pc:docChgLst>
  <pc:docChgLst>
    <pc:chgData name="Jennifer Becker" userId="23e08d57-1c38-4a75-b29d-e6cb61bc6cdf" providerId="ADAL" clId="{665E1CEA-E58D-3E49-9989-030CECC73042}"/>
    <pc:docChg chg="undo custSel addSld delSld modSld addMainMaster delMainMaster modMainMaster">
      <pc:chgData name="Jennifer Becker" userId="23e08d57-1c38-4a75-b29d-e6cb61bc6cdf" providerId="ADAL" clId="{665E1CEA-E58D-3E49-9989-030CECC73042}" dt="2022-01-06T22:37:33.845" v="1147" actId="14100"/>
      <pc:docMkLst>
        <pc:docMk/>
      </pc:docMkLst>
      <pc:sldChg chg="addSp delSp modSp mod">
        <pc:chgData name="Jennifer Becker" userId="23e08d57-1c38-4a75-b29d-e6cb61bc6cdf" providerId="ADAL" clId="{665E1CEA-E58D-3E49-9989-030CECC73042}" dt="2022-01-06T14:15:30.075" v="11" actId="14100"/>
        <pc:sldMkLst>
          <pc:docMk/>
          <pc:sldMk cId="1293829069" sldId="257"/>
        </pc:sldMkLst>
        <pc:spChg chg="add del mod">
          <ac:chgData name="Jennifer Becker" userId="23e08d57-1c38-4a75-b29d-e6cb61bc6cdf" providerId="ADAL" clId="{665E1CEA-E58D-3E49-9989-030CECC73042}" dt="2022-01-06T14:13:57.377" v="5"/>
          <ac:spMkLst>
            <pc:docMk/>
            <pc:sldMk cId="1293829069" sldId="257"/>
            <ac:spMk id="2" creationId="{780B35E5-083A-6842-B51D-51A630C81656}"/>
          </ac:spMkLst>
        </pc:spChg>
        <pc:spChg chg="mod">
          <ac:chgData name="Jennifer Becker" userId="23e08d57-1c38-4a75-b29d-e6cb61bc6cdf" providerId="ADAL" clId="{665E1CEA-E58D-3E49-9989-030CECC73042}" dt="2022-01-06T14:15:19.630" v="10" actId="404"/>
          <ac:spMkLst>
            <pc:docMk/>
            <pc:sldMk cId="1293829069" sldId="257"/>
            <ac:spMk id="5" creationId="{680F666C-0CF3-8847-A98B-9F25A2446995}"/>
          </ac:spMkLst>
        </pc:spChg>
        <pc:spChg chg="mod">
          <ac:chgData name="Jennifer Becker" userId="23e08d57-1c38-4a75-b29d-e6cb61bc6cdf" providerId="ADAL" clId="{665E1CEA-E58D-3E49-9989-030CECC73042}" dt="2022-01-06T14:15:30.075" v="11" actId="14100"/>
          <ac:spMkLst>
            <pc:docMk/>
            <pc:sldMk cId="1293829069" sldId="257"/>
            <ac:spMk id="6" creationId="{7E3E43E8-E3DB-1F4C-9FFB-57B25FB252A4}"/>
          </ac:spMkLst>
        </pc:spChg>
        <pc:spChg chg="add del mod">
          <ac:chgData name="Jennifer Becker" userId="23e08d57-1c38-4a75-b29d-e6cb61bc6cdf" providerId="ADAL" clId="{665E1CEA-E58D-3E49-9989-030CECC73042}" dt="2022-01-06T14:13:53.741" v="3"/>
          <ac:spMkLst>
            <pc:docMk/>
            <pc:sldMk cId="1293829069" sldId="257"/>
            <ac:spMk id="7" creationId="{425CDB1F-DA2F-DF45-932C-539132719B80}"/>
          </ac:spMkLst>
        </pc:spChg>
        <pc:spChg chg="add del mod">
          <ac:chgData name="Jennifer Becker" userId="23e08d57-1c38-4a75-b29d-e6cb61bc6cdf" providerId="ADAL" clId="{665E1CEA-E58D-3E49-9989-030CECC73042}" dt="2022-01-06T14:14:24.227" v="8"/>
          <ac:spMkLst>
            <pc:docMk/>
            <pc:sldMk cId="1293829069" sldId="257"/>
            <ac:spMk id="8" creationId="{A00874F1-EBC1-FF45-99A8-69D7C9473350}"/>
          </ac:spMkLst>
        </pc:spChg>
      </pc:sldChg>
      <pc:sldChg chg="addSp delSp modSp mod modClrScheme chgLayout">
        <pc:chgData name="Jennifer Becker" userId="23e08d57-1c38-4a75-b29d-e6cb61bc6cdf" providerId="ADAL" clId="{665E1CEA-E58D-3E49-9989-030CECC73042}" dt="2022-01-06T14:18:53.881" v="40" actId="1076"/>
        <pc:sldMkLst>
          <pc:docMk/>
          <pc:sldMk cId="3888251519" sldId="261"/>
        </pc:sldMkLst>
        <pc:spChg chg="mod ord">
          <ac:chgData name="Jennifer Becker" userId="23e08d57-1c38-4a75-b29d-e6cb61bc6cdf" providerId="ADAL" clId="{665E1CEA-E58D-3E49-9989-030CECC73042}" dt="2022-01-06T14:18:08.627" v="30" actId="1076"/>
          <ac:spMkLst>
            <pc:docMk/>
            <pc:sldMk cId="3888251519" sldId="261"/>
            <ac:spMk id="2" creationId="{14F0D319-FFFA-0946-B015-F6CE7BC00F3F}"/>
          </ac:spMkLst>
        </pc:spChg>
        <pc:spChg chg="mod ord">
          <ac:chgData name="Jennifer Becker" userId="23e08d57-1c38-4a75-b29d-e6cb61bc6cdf" providerId="ADAL" clId="{665E1CEA-E58D-3E49-9989-030CECC73042}" dt="2022-01-06T14:18:48.325" v="39" actId="1076"/>
          <ac:spMkLst>
            <pc:docMk/>
            <pc:sldMk cId="3888251519" sldId="261"/>
            <ac:spMk id="3" creationId="{FD678991-CD1B-7D4D-89FE-84D82BCC4C8A}"/>
          </ac:spMkLst>
        </pc:spChg>
        <pc:spChg chg="add del mod ord">
          <ac:chgData name="Jennifer Becker" userId="23e08d57-1c38-4a75-b29d-e6cb61bc6cdf" providerId="ADAL" clId="{665E1CEA-E58D-3E49-9989-030CECC73042}" dt="2022-01-06T14:17:39.471" v="23" actId="700"/>
          <ac:spMkLst>
            <pc:docMk/>
            <pc:sldMk cId="3888251519" sldId="261"/>
            <ac:spMk id="4" creationId="{45594A26-7467-554D-954B-48F4ADB2A606}"/>
          </ac:spMkLst>
        </pc:spChg>
        <pc:spChg chg="mod">
          <ac:chgData name="Jennifer Becker" userId="23e08d57-1c38-4a75-b29d-e6cb61bc6cdf" providerId="ADAL" clId="{665E1CEA-E58D-3E49-9989-030CECC73042}" dt="2022-01-06T14:18:53.881" v="40" actId="1076"/>
          <ac:spMkLst>
            <pc:docMk/>
            <pc:sldMk cId="3888251519" sldId="261"/>
            <ac:spMk id="5" creationId="{537AB834-3D27-E74A-96BD-504BFC2EF4C5}"/>
          </ac:spMkLst>
        </pc:spChg>
        <pc:spChg chg="add del mod ord">
          <ac:chgData name="Jennifer Becker" userId="23e08d57-1c38-4a75-b29d-e6cb61bc6cdf" providerId="ADAL" clId="{665E1CEA-E58D-3E49-9989-030CECC73042}" dt="2022-01-06T14:17:46.229" v="24" actId="478"/>
          <ac:spMkLst>
            <pc:docMk/>
            <pc:sldMk cId="3888251519" sldId="261"/>
            <ac:spMk id="6" creationId="{458E5635-9F05-5549-9C57-09F9F42C363E}"/>
          </ac:spMkLst>
        </pc:spChg>
        <pc:grpChg chg="mod">
          <ac:chgData name="Jennifer Becker" userId="23e08d57-1c38-4a75-b29d-e6cb61bc6cdf" providerId="ADAL" clId="{665E1CEA-E58D-3E49-9989-030CECC73042}" dt="2022-01-06T14:18:53.881" v="40" actId="1076"/>
          <ac:grpSpMkLst>
            <pc:docMk/>
            <pc:sldMk cId="3888251519" sldId="261"/>
            <ac:grpSpMk id="7" creationId="{084F0DB7-04E5-A742-BB15-00154ADC3374}"/>
          </ac:grpSpMkLst>
        </pc:grpChg>
        <pc:picChg chg="mod">
          <ac:chgData name="Jennifer Becker" userId="23e08d57-1c38-4a75-b29d-e6cb61bc6cdf" providerId="ADAL" clId="{665E1CEA-E58D-3E49-9989-030CECC73042}" dt="2022-01-06T14:18:53.881" v="40" actId="1076"/>
          <ac:picMkLst>
            <pc:docMk/>
            <pc:sldMk cId="3888251519" sldId="261"/>
            <ac:picMk id="1028" creationId="{F705C889-44E8-3844-9F29-859A6B53E5D8}"/>
          </ac:picMkLst>
        </pc:picChg>
        <pc:picChg chg="mod">
          <ac:chgData name="Jennifer Becker" userId="23e08d57-1c38-4a75-b29d-e6cb61bc6cdf" providerId="ADAL" clId="{665E1CEA-E58D-3E49-9989-030CECC73042}" dt="2022-01-06T14:18:53.881" v="40" actId="1076"/>
          <ac:picMkLst>
            <pc:docMk/>
            <pc:sldMk cId="3888251519" sldId="261"/>
            <ac:picMk id="1032" creationId="{1CEA38CC-C218-8941-9165-96A4085B7E1F}"/>
          </ac:picMkLst>
        </pc:picChg>
      </pc:sldChg>
      <pc:sldChg chg="modSp mod">
        <pc:chgData name="Jennifer Becker" userId="23e08d57-1c38-4a75-b29d-e6cb61bc6cdf" providerId="ADAL" clId="{665E1CEA-E58D-3E49-9989-030CECC73042}" dt="2022-01-06T14:20:26.423" v="60" actId="1076"/>
        <pc:sldMkLst>
          <pc:docMk/>
          <pc:sldMk cId="845445136" sldId="265"/>
        </pc:sldMkLst>
        <pc:spChg chg="mod">
          <ac:chgData name="Jennifer Becker" userId="23e08d57-1c38-4a75-b29d-e6cb61bc6cdf" providerId="ADAL" clId="{665E1CEA-E58D-3E49-9989-030CECC73042}" dt="2022-01-06T14:19:04.034" v="41" actId="14100"/>
          <ac:spMkLst>
            <pc:docMk/>
            <pc:sldMk cId="845445136" sldId="265"/>
            <ac:spMk id="2" creationId="{14F0D319-FFFA-0946-B015-F6CE7BC00F3F}"/>
          </ac:spMkLst>
        </pc:spChg>
        <pc:spChg chg="mod">
          <ac:chgData name="Jennifer Becker" userId="23e08d57-1c38-4a75-b29d-e6cb61bc6cdf" providerId="ADAL" clId="{665E1CEA-E58D-3E49-9989-030CECC73042}" dt="2022-01-06T14:20:06.122" v="58" actId="14100"/>
          <ac:spMkLst>
            <pc:docMk/>
            <pc:sldMk cId="845445136" sldId="265"/>
            <ac:spMk id="3" creationId="{FD678991-CD1B-7D4D-89FE-84D82BCC4C8A}"/>
          </ac:spMkLst>
        </pc:spChg>
        <pc:picChg chg="mod">
          <ac:chgData name="Jennifer Becker" userId="23e08d57-1c38-4a75-b29d-e6cb61bc6cdf" providerId="ADAL" clId="{665E1CEA-E58D-3E49-9989-030CECC73042}" dt="2022-01-06T14:20:26.423" v="60" actId="1076"/>
          <ac:picMkLst>
            <pc:docMk/>
            <pc:sldMk cId="845445136" sldId="265"/>
            <ac:picMk id="7" creationId="{1DD8216D-DE7B-6542-A49B-40A723FC7852}"/>
          </ac:picMkLst>
        </pc:picChg>
      </pc:sldChg>
      <pc:sldChg chg="addSp delSp modSp mod modClrScheme chgLayout">
        <pc:chgData name="Jennifer Becker" userId="23e08d57-1c38-4a75-b29d-e6cb61bc6cdf" providerId="ADAL" clId="{665E1CEA-E58D-3E49-9989-030CECC73042}" dt="2022-01-06T20:45:00.501" v="980" actId="14100"/>
        <pc:sldMkLst>
          <pc:docMk/>
          <pc:sldMk cId="4180619804" sldId="267"/>
        </pc:sldMkLst>
        <pc:spChg chg="mod ord">
          <ac:chgData name="Jennifer Becker" userId="23e08d57-1c38-4a75-b29d-e6cb61bc6cdf" providerId="ADAL" clId="{665E1CEA-E58D-3E49-9989-030CECC73042}" dt="2022-01-06T20:03:23.068" v="74" actId="14100"/>
          <ac:spMkLst>
            <pc:docMk/>
            <pc:sldMk cId="4180619804" sldId="267"/>
            <ac:spMk id="2" creationId="{14F0D319-FFFA-0946-B015-F6CE7BC00F3F}"/>
          </ac:spMkLst>
        </pc:spChg>
        <pc:spChg chg="add del">
          <ac:chgData name="Jennifer Becker" userId="23e08d57-1c38-4a75-b29d-e6cb61bc6cdf" providerId="ADAL" clId="{665E1CEA-E58D-3E49-9989-030CECC73042}" dt="2022-01-06T20:35:58.670" v="829" actId="11529"/>
          <ac:spMkLst>
            <pc:docMk/>
            <pc:sldMk cId="4180619804" sldId="267"/>
            <ac:spMk id="4" creationId="{7C52BBE3-17AC-EB43-BCF8-22F85BDF7179}"/>
          </ac:spMkLst>
        </pc:spChg>
        <pc:spChg chg="mod">
          <ac:chgData name="Jennifer Becker" userId="23e08d57-1c38-4a75-b29d-e6cb61bc6cdf" providerId="ADAL" clId="{665E1CEA-E58D-3E49-9989-030CECC73042}" dt="2022-01-06T20:44:30.450" v="978" actId="692"/>
          <ac:spMkLst>
            <pc:docMk/>
            <pc:sldMk cId="4180619804" sldId="267"/>
            <ac:spMk id="7" creationId="{397BC571-686F-9646-B6BB-74A36E850774}"/>
          </ac:spMkLst>
        </pc:spChg>
        <pc:spChg chg="mod">
          <ac:chgData name="Jennifer Becker" userId="23e08d57-1c38-4a75-b29d-e6cb61bc6cdf" providerId="ADAL" clId="{665E1CEA-E58D-3E49-9989-030CECC73042}" dt="2022-01-06T20:39:08.017" v="882" actId="2085"/>
          <ac:spMkLst>
            <pc:docMk/>
            <pc:sldMk cId="4180619804" sldId="267"/>
            <ac:spMk id="8" creationId="{2EB1085C-2BB6-234E-81A3-550A8F4D1D51}"/>
          </ac:spMkLst>
        </pc:spChg>
        <pc:spChg chg="mod">
          <ac:chgData name="Jennifer Becker" userId="23e08d57-1c38-4a75-b29d-e6cb61bc6cdf" providerId="ADAL" clId="{665E1CEA-E58D-3E49-9989-030CECC73042}" dt="2022-01-06T20:43:47.062" v="961" actId="1076"/>
          <ac:spMkLst>
            <pc:docMk/>
            <pc:sldMk cId="4180619804" sldId="267"/>
            <ac:spMk id="9" creationId="{17027344-E245-D24C-B19D-40FBE450DF89}"/>
          </ac:spMkLst>
        </pc:spChg>
        <pc:spChg chg="mod">
          <ac:chgData name="Jennifer Becker" userId="23e08d57-1c38-4a75-b29d-e6cb61bc6cdf" providerId="ADAL" clId="{665E1CEA-E58D-3E49-9989-030CECC73042}" dt="2022-01-06T20:44:52.890" v="979" actId="207"/>
          <ac:spMkLst>
            <pc:docMk/>
            <pc:sldMk cId="4180619804" sldId="267"/>
            <ac:spMk id="10" creationId="{5622F185-2F4A-6540-A6F6-B5BEA86D6C9C}"/>
          </ac:spMkLst>
        </pc:spChg>
        <pc:spChg chg="mod">
          <ac:chgData name="Jennifer Becker" userId="23e08d57-1c38-4a75-b29d-e6cb61bc6cdf" providerId="ADAL" clId="{665E1CEA-E58D-3E49-9989-030CECC73042}" dt="2022-01-06T20:41:20.412" v="924" actId="2085"/>
          <ac:spMkLst>
            <pc:docMk/>
            <pc:sldMk cId="4180619804" sldId="267"/>
            <ac:spMk id="11" creationId="{D73F601B-079C-2A4F-9452-D26251052DE0}"/>
          </ac:spMkLst>
        </pc:spChg>
        <pc:spChg chg="mod">
          <ac:chgData name="Jennifer Becker" userId="23e08d57-1c38-4a75-b29d-e6cb61bc6cdf" providerId="ADAL" clId="{665E1CEA-E58D-3E49-9989-030CECC73042}" dt="2022-01-06T20:39:34.444" v="887" actId="2085"/>
          <ac:spMkLst>
            <pc:docMk/>
            <pc:sldMk cId="4180619804" sldId="267"/>
            <ac:spMk id="12" creationId="{7A5BB3EC-8361-924C-8EEA-899D6A94436F}"/>
          </ac:spMkLst>
        </pc:spChg>
        <pc:spChg chg="mod">
          <ac:chgData name="Jennifer Becker" userId="23e08d57-1c38-4a75-b29d-e6cb61bc6cdf" providerId="ADAL" clId="{665E1CEA-E58D-3E49-9989-030CECC73042}" dt="2022-01-06T20:39:37.610" v="888" actId="2085"/>
          <ac:spMkLst>
            <pc:docMk/>
            <pc:sldMk cId="4180619804" sldId="267"/>
            <ac:spMk id="13" creationId="{C73687CD-96B5-A94B-BEA4-BB8B2371DF53}"/>
          </ac:spMkLst>
        </pc:spChg>
        <pc:spChg chg="mod">
          <ac:chgData name="Jennifer Becker" userId="23e08d57-1c38-4a75-b29d-e6cb61bc6cdf" providerId="ADAL" clId="{665E1CEA-E58D-3E49-9989-030CECC73042}" dt="2022-01-06T20:43:58.466" v="962" actId="1076"/>
          <ac:spMkLst>
            <pc:docMk/>
            <pc:sldMk cId="4180619804" sldId="267"/>
            <ac:spMk id="14" creationId="{F8AC6B92-D794-6746-B1AB-2D9B1D67CFBF}"/>
          </ac:spMkLst>
        </pc:spChg>
        <pc:spChg chg="mod">
          <ac:chgData name="Jennifer Becker" userId="23e08d57-1c38-4a75-b29d-e6cb61bc6cdf" providerId="ADAL" clId="{665E1CEA-E58D-3E49-9989-030CECC73042}" dt="2022-01-06T20:44:03.984" v="963" actId="1076"/>
          <ac:spMkLst>
            <pc:docMk/>
            <pc:sldMk cId="4180619804" sldId="267"/>
            <ac:spMk id="15" creationId="{B51A63D1-E891-C846-BCC7-F67CB1883CE4}"/>
          </ac:spMkLst>
        </pc:spChg>
        <pc:spChg chg="mod">
          <ac:chgData name="Jennifer Becker" userId="23e08d57-1c38-4a75-b29d-e6cb61bc6cdf" providerId="ADAL" clId="{665E1CEA-E58D-3E49-9989-030CECC73042}" dt="2022-01-06T20:39:25.350" v="885" actId="1076"/>
          <ac:spMkLst>
            <pc:docMk/>
            <pc:sldMk cId="4180619804" sldId="267"/>
            <ac:spMk id="16" creationId="{04B5E88C-55EA-0345-AEF6-5586361F8EFC}"/>
          </ac:spMkLst>
        </pc:spChg>
        <pc:spChg chg="mod">
          <ac:chgData name="Jennifer Becker" userId="23e08d57-1c38-4a75-b29d-e6cb61bc6cdf" providerId="ADAL" clId="{665E1CEA-E58D-3E49-9989-030CECC73042}" dt="2022-01-06T20:41:31.080" v="925" actId="1076"/>
          <ac:spMkLst>
            <pc:docMk/>
            <pc:sldMk cId="4180619804" sldId="267"/>
            <ac:spMk id="17" creationId="{A0977474-CD8C-BA4B-B29C-6E61BC33CDA4}"/>
          </ac:spMkLst>
        </pc:spChg>
        <pc:spChg chg="mod">
          <ac:chgData name="Jennifer Becker" userId="23e08d57-1c38-4a75-b29d-e6cb61bc6cdf" providerId="ADAL" clId="{665E1CEA-E58D-3E49-9989-030CECC73042}" dt="2022-01-06T20:41:41.916" v="928" actId="1038"/>
          <ac:spMkLst>
            <pc:docMk/>
            <pc:sldMk cId="4180619804" sldId="267"/>
            <ac:spMk id="18" creationId="{8EF25CF5-0FFF-E845-8AA1-8397A0F84E3F}"/>
          </ac:spMkLst>
        </pc:spChg>
        <pc:spChg chg="mod">
          <ac:chgData name="Jennifer Becker" userId="23e08d57-1c38-4a75-b29d-e6cb61bc6cdf" providerId="ADAL" clId="{665E1CEA-E58D-3E49-9989-030CECC73042}" dt="2022-01-06T20:39:48.447" v="892" actId="1038"/>
          <ac:spMkLst>
            <pc:docMk/>
            <pc:sldMk cId="4180619804" sldId="267"/>
            <ac:spMk id="19" creationId="{231C7D25-84B7-2E4C-B348-2F80A928E633}"/>
          </ac:spMkLst>
        </pc:spChg>
        <pc:spChg chg="mod">
          <ac:chgData name="Jennifer Becker" userId="23e08d57-1c38-4a75-b29d-e6cb61bc6cdf" providerId="ADAL" clId="{665E1CEA-E58D-3E49-9989-030CECC73042}" dt="2022-01-06T20:43:08.768" v="958" actId="1076"/>
          <ac:spMkLst>
            <pc:docMk/>
            <pc:sldMk cId="4180619804" sldId="267"/>
            <ac:spMk id="47" creationId="{CA50052E-5CF1-1843-8FBE-9FFE45D82943}"/>
          </ac:spMkLst>
        </pc:spChg>
        <pc:graphicFrameChg chg="add del mod modGraphic">
          <ac:chgData name="Jennifer Becker" userId="23e08d57-1c38-4a75-b29d-e6cb61bc6cdf" providerId="ADAL" clId="{665E1CEA-E58D-3E49-9989-030CECC73042}" dt="2022-01-06T20:07:25.654" v="306" actId="21"/>
          <ac:graphicFrameMkLst>
            <pc:docMk/>
            <pc:sldMk cId="4180619804" sldId="267"/>
            <ac:graphicFrameMk id="3" creationId="{949508DC-08EE-4541-8B67-9883CB25D320}"/>
          </ac:graphicFrameMkLst>
        </pc:graphicFrameChg>
        <pc:cxnChg chg="mod">
          <ac:chgData name="Jennifer Becker" userId="23e08d57-1c38-4a75-b29d-e6cb61bc6cdf" providerId="ADAL" clId="{665E1CEA-E58D-3E49-9989-030CECC73042}" dt="2022-01-06T20:38:13.660" v="860" actId="14100"/>
          <ac:cxnSpMkLst>
            <pc:docMk/>
            <pc:sldMk cId="4180619804" sldId="267"/>
            <ac:cxnSpMk id="20" creationId="{61CDC0DC-2366-4B46-BF6B-7AF9F1BE4408}"/>
          </ac:cxnSpMkLst>
        </pc:cxnChg>
        <pc:cxnChg chg="mod">
          <ac:chgData name="Jennifer Becker" userId="23e08d57-1c38-4a75-b29d-e6cb61bc6cdf" providerId="ADAL" clId="{665E1CEA-E58D-3E49-9989-030CECC73042}" dt="2022-01-06T20:38:08.372" v="859" actId="14100"/>
          <ac:cxnSpMkLst>
            <pc:docMk/>
            <pc:sldMk cId="4180619804" sldId="267"/>
            <ac:cxnSpMk id="21" creationId="{BF0977A8-F15A-5245-998A-9DF19F3A1589}"/>
          </ac:cxnSpMkLst>
        </pc:cxnChg>
        <pc:cxnChg chg="mod">
          <ac:chgData name="Jennifer Becker" userId="23e08d57-1c38-4a75-b29d-e6cb61bc6cdf" providerId="ADAL" clId="{665E1CEA-E58D-3E49-9989-030CECC73042}" dt="2022-01-06T20:40:04.812" v="893" actId="14100"/>
          <ac:cxnSpMkLst>
            <pc:docMk/>
            <pc:sldMk cId="4180619804" sldId="267"/>
            <ac:cxnSpMk id="22" creationId="{A7BD1171-C03D-3C4A-A283-85B6A4059E32}"/>
          </ac:cxnSpMkLst>
        </pc:cxnChg>
        <pc:cxnChg chg="mod">
          <ac:chgData name="Jennifer Becker" userId="23e08d57-1c38-4a75-b29d-e6cb61bc6cdf" providerId="ADAL" clId="{665E1CEA-E58D-3E49-9989-030CECC73042}" dt="2022-01-06T20:42:13.756" v="936" actId="1076"/>
          <ac:cxnSpMkLst>
            <pc:docMk/>
            <pc:sldMk cId="4180619804" sldId="267"/>
            <ac:cxnSpMk id="23" creationId="{631E1877-6F08-6245-996D-5B11739036E5}"/>
          </ac:cxnSpMkLst>
        </pc:cxnChg>
        <pc:cxnChg chg="mod">
          <ac:chgData name="Jennifer Becker" userId="23e08d57-1c38-4a75-b29d-e6cb61bc6cdf" providerId="ADAL" clId="{665E1CEA-E58D-3E49-9989-030CECC73042}" dt="2022-01-06T20:44:13.589" v="964" actId="14100"/>
          <ac:cxnSpMkLst>
            <pc:docMk/>
            <pc:sldMk cId="4180619804" sldId="267"/>
            <ac:cxnSpMk id="24" creationId="{A17F0AE4-B2C7-3B46-BFEF-6B5524B7515C}"/>
          </ac:cxnSpMkLst>
        </pc:cxnChg>
        <pc:cxnChg chg="mod">
          <ac:chgData name="Jennifer Becker" userId="23e08d57-1c38-4a75-b29d-e6cb61bc6cdf" providerId="ADAL" clId="{665E1CEA-E58D-3E49-9989-030CECC73042}" dt="2022-01-06T20:44:19.035" v="965" actId="14100"/>
          <ac:cxnSpMkLst>
            <pc:docMk/>
            <pc:sldMk cId="4180619804" sldId="267"/>
            <ac:cxnSpMk id="25" creationId="{884A10AC-F7E1-AC44-9797-2DA041DB8617}"/>
          </ac:cxnSpMkLst>
        </pc:cxnChg>
        <pc:cxnChg chg="mod">
          <ac:chgData name="Jennifer Becker" userId="23e08d57-1c38-4a75-b29d-e6cb61bc6cdf" providerId="ADAL" clId="{665E1CEA-E58D-3E49-9989-030CECC73042}" dt="2022-01-06T20:41:55.875" v="932" actId="1037"/>
          <ac:cxnSpMkLst>
            <pc:docMk/>
            <pc:sldMk cId="4180619804" sldId="267"/>
            <ac:cxnSpMk id="26" creationId="{562B5B07-0345-3F4F-80AC-88C6116C6DD3}"/>
          </ac:cxnSpMkLst>
        </pc:cxnChg>
        <pc:cxnChg chg="mod">
          <ac:chgData name="Jennifer Becker" userId="23e08d57-1c38-4a75-b29d-e6cb61bc6cdf" providerId="ADAL" clId="{665E1CEA-E58D-3E49-9989-030CECC73042}" dt="2022-01-06T20:45:00.501" v="980" actId="14100"/>
          <ac:cxnSpMkLst>
            <pc:docMk/>
            <pc:sldMk cId="4180619804" sldId="267"/>
            <ac:cxnSpMk id="27" creationId="{2F4FDC04-0EED-2346-B7CE-C511F9E5A346}"/>
          </ac:cxnSpMkLst>
        </pc:cxnChg>
      </pc:sldChg>
      <pc:sldChg chg="modSp mod modClrScheme chgLayout">
        <pc:chgData name="Jennifer Becker" userId="23e08d57-1c38-4a75-b29d-e6cb61bc6cdf" providerId="ADAL" clId="{665E1CEA-E58D-3E49-9989-030CECC73042}" dt="2022-01-06T22:27:57.070" v="1015" actId="14100"/>
        <pc:sldMkLst>
          <pc:docMk/>
          <pc:sldMk cId="3898457685" sldId="268"/>
        </pc:sldMkLst>
        <pc:spChg chg="mod ord">
          <ac:chgData name="Jennifer Becker" userId="23e08d57-1c38-4a75-b29d-e6cb61bc6cdf" providerId="ADAL" clId="{665E1CEA-E58D-3E49-9989-030CECC73042}" dt="2022-01-06T22:27:57.070" v="1015" actId="14100"/>
          <ac:spMkLst>
            <pc:docMk/>
            <pc:sldMk cId="3898457685" sldId="268"/>
            <ac:spMk id="2" creationId="{14F0D319-FFFA-0946-B015-F6CE7BC00F3F}"/>
          </ac:spMkLst>
        </pc:spChg>
        <pc:picChg chg="mod">
          <ac:chgData name="Jennifer Becker" userId="23e08d57-1c38-4a75-b29d-e6cb61bc6cdf" providerId="ADAL" clId="{665E1CEA-E58D-3E49-9989-030CECC73042}" dt="2022-01-06T22:26:41.173" v="1002" actId="1076"/>
          <ac:picMkLst>
            <pc:docMk/>
            <pc:sldMk cId="3898457685" sldId="268"/>
            <ac:picMk id="28" creationId="{2B397A90-6116-5D40-80FD-BB1252FDAE26}"/>
          </ac:picMkLst>
        </pc:picChg>
        <pc:picChg chg="mod">
          <ac:chgData name="Jennifer Becker" userId="23e08d57-1c38-4a75-b29d-e6cb61bc6cdf" providerId="ADAL" clId="{665E1CEA-E58D-3E49-9989-030CECC73042}" dt="2022-01-06T22:26:44.636" v="1003" actId="1076"/>
          <ac:picMkLst>
            <pc:docMk/>
            <pc:sldMk cId="3898457685" sldId="268"/>
            <ac:picMk id="29" creationId="{E5495D93-94F5-BE45-979F-B845F7B2D09B}"/>
          </ac:picMkLst>
        </pc:picChg>
      </pc:sldChg>
      <pc:sldChg chg="modSp mod modClrScheme chgLayout">
        <pc:chgData name="Jennifer Becker" userId="23e08d57-1c38-4a75-b29d-e6cb61bc6cdf" providerId="ADAL" clId="{665E1CEA-E58D-3E49-9989-030CECC73042}" dt="2022-01-06T22:31:34.419" v="1046" actId="1076"/>
        <pc:sldMkLst>
          <pc:docMk/>
          <pc:sldMk cId="1733043783" sldId="269"/>
        </pc:sldMkLst>
        <pc:spChg chg="mod ord">
          <ac:chgData name="Jennifer Becker" userId="23e08d57-1c38-4a75-b29d-e6cb61bc6cdf" providerId="ADAL" clId="{665E1CEA-E58D-3E49-9989-030CECC73042}" dt="2022-01-06T22:31:17.809" v="1042" actId="14100"/>
          <ac:spMkLst>
            <pc:docMk/>
            <pc:sldMk cId="1733043783" sldId="269"/>
            <ac:spMk id="2" creationId="{14F0D319-FFFA-0946-B015-F6CE7BC00F3F}"/>
          </ac:spMkLst>
        </pc:spChg>
        <pc:spChg chg="mod">
          <ac:chgData name="Jennifer Becker" userId="23e08d57-1c38-4a75-b29d-e6cb61bc6cdf" providerId="ADAL" clId="{665E1CEA-E58D-3E49-9989-030CECC73042}" dt="2022-01-06T22:31:34.419" v="1046" actId="1076"/>
          <ac:spMkLst>
            <pc:docMk/>
            <pc:sldMk cId="1733043783" sldId="269"/>
            <ac:spMk id="3" creationId="{A05C5F8C-40B0-4144-8D00-73D7ADC02C97}"/>
          </ac:spMkLst>
        </pc:spChg>
        <pc:picChg chg="mod">
          <ac:chgData name="Jennifer Becker" userId="23e08d57-1c38-4a75-b29d-e6cb61bc6cdf" providerId="ADAL" clId="{665E1CEA-E58D-3E49-9989-030CECC73042}" dt="2022-01-06T22:31:26.397" v="1045" actId="14100"/>
          <ac:picMkLst>
            <pc:docMk/>
            <pc:sldMk cId="1733043783" sldId="269"/>
            <ac:picMk id="5" creationId="{9540A71B-B536-9347-A3C3-C67E3E12C31A}"/>
          </ac:picMkLst>
        </pc:picChg>
      </pc:sldChg>
      <pc:sldChg chg="modSp mod modClrScheme chgLayout">
        <pc:chgData name="Jennifer Becker" userId="23e08d57-1c38-4a75-b29d-e6cb61bc6cdf" providerId="ADAL" clId="{665E1CEA-E58D-3E49-9989-030CECC73042}" dt="2022-01-06T22:18:36.483" v="988" actId="1076"/>
        <pc:sldMkLst>
          <pc:docMk/>
          <pc:sldMk cId="15694410" sldId="270"/>
        </pc:sldMkLst>
        <pc:spChg chg="mod ord">
          <ac:chgData name="Jennifer Becker" userId="23e08d57-1c38-4a75-b29d-e6cb61bc6cdf" providerId="ADAL" clId="{665E1CEA-E58D-3E49-9989-030CECC73042}" dt="2022-01-06T22:18:32.525" v="987" actId="1076"/>
          <ac:spMkLst>
            <pc:docMk/>
            <pc:sldMk cId="15694410" sldId="270"/>
            <ac:spMk id="2" creationId="{14F0D319-FFFA-0946-B015-F6CE7BC00F3F}"/>
          </ac:spMkLst>
        </pc:spChg>
        <pc:picChg chg="mod">
          <ac:chgData name="Jennifer Becker" userId="23e08d57-1c38-4a75-b29d-e6cb61bc6cdf" providerId="ADAL" clId="{665E1CEA-E58D-3E49-9989-030CECC73042}" dt="2022-01-06T22:18:36.483" v="988" actId="1076"/>
          <ac:picMkLst>
            <pc:docMk/>
            <pc:sldMk cId="15694410" sldId="270"/>
            <ac:picMk id="3" creationId="{F47D330A-B9BD-9E4D-8862-24D7074049A3}"/>
          </ac:picMkLst>
        </pc:picChg>
      </pc:sldChg>
      <pc:sldChg chg="addSp delSp modSp mod modClrScheme chgLayout">
        <pc:chgData name="Jennifer Becker" userId="23e08d57-1c38-4a75-b29d-e6cb61bc6cdf" providerId="ADAL" clId="{665E1CEA-E58D-3E49-9989-030CECC73042}" dt="2022-01-06T22:37:33.845" v="1147" actId="14100"/>
        <pc:sldMkLst>
          <pc:docMk/>
          <pc:sldMk cId="272040860" sldId="271"/>
        </pc:sldMkLst>
        <pc:spChg chg="mod ord">
          <ac:chgData name="Jennifer Becker" userId="23e08d57-1c38-4a75-b29d-e6cb61bc6cdf" providerId="ADAL" clId="{665E1CEA-E58D-3E49-9989-030CECC73042}" dt="2022-01-06T22:34:04.465" v="1075" actId="1076"/>
          <ac:spMkLst>
            <pc:docMk/>
            <pc:sldMk cId="272040860" sldId="271"/>
            <ac:spMk id="2" creationId="{14F0D319-FFFA-0946-B015-F6CE7BC00F3F}"/>
          </ac:spMkLst>
        </pc:spChg>
        <pc:spChg chg="mod topLvl">
          <ac:chgData name="Jennifer Becker" userId="23e08d57-1c38-4a75-b29d-e6cb61bc6cdf" providerId="ADAL" clId="{665E1CEA-E58D-3E49-9989-030CECC73042}" dt="2022-01-06T22:36:40.562" v="1123" actId="1076"/>
          <ac:spMkLst>
            <pc:docMk/>
            <pc:sldMk cId="272040860" sldId="271"/>
            <ac:spMk id="6" creationId="{C2E1B84B-E4EF-774E-9BFB-B77D39466A79}"/>
          </ac:spMkLst>
        </pc:spChg>
        <pc:spChg chg="mod topLvl">
          <ac:chgData name="Jennifer Becker" userId="23e08d57-1c38-4a75-b29d-e6cb61bc6cdf" providerId="ADAL" clId="{665E1CEA-E58D-3E49-9989-030CECC73042}" dt="2022-01-06T22:35:20.514" v="1086" actId="165"/>
          <ac:spMkLst>
            <pc:docMk/>
            <pc:sldMk cId="272040860" sldId="271"/>
            <ac:spMk id="7" creationId="{1D212628-48A4-2342-9A5E-719E6963463A}"/>
          </ac:spMkLst>
        </pc:spChg>
        <pc:spChg chg="mod topLvl">
          <ac:chgData name="Jennifer Becker" userId="23e08d57-1c38-4a75-b29d-e6cb61bc6cdf" providerId="ADAL" clId="{665E1CEA-E58D-3E49-9989-030CECC73042}" dt="2022-01-06T22:35:10.835" v="1084" actId="165"/>
          <ac:spMkLst>
            <pc:docMk/>
            <pc:sldMk cId="272040860" sldId="271"/>
            <ac:spMk id="9" creationId="{66E091B1-D078-4E46-BDDC-28113EF6045C}"/>
          </ac:spMkLst>
        </pc:spChg>
        <pc:spChg chg="mod topLvl">
          <ac:chgData name="Jennifer Becker" userId="23e08d57-1c38-4a75-b29d-e6cb61bc6cdf" providerId="ADAL" clId="{665E1CEA-E58D-3E49-9989-030CECC73042}" dt="2022-01-06T22:36:24.970" v="1120" actId="207"/>
          <ac:spMkLst>
            <pc:docMk/>
            <pc:sldMk cId="272040860" sldId="271"/>
            <ac:spMk id="10" creationId="{13DA43F5-C840-4444-A5EE-DF8ADBBFF753}"/>
          </ac:spMkLst>
        </pc:spChg>
        <pc:spChg chg="mod topLvl">
          <ac:chgData name="Jennifer Becker" userId="23e08d57-1c38-4a75-b29d-e6cb61bc6cdf" providerId="ADAL" clId="{665E1CEA-E58D-3E49-9989-030CECC73042}" dt="2022-01-06T22:36:28.316" v="1121" actId="207"/>
          <ac:spMkLst>
            <pc:docMk/>
            <pc:sldMk cId="272040860" sldId="271"/>
            <ac:spMk id="11" creationId="{7812EDEB-90E4-CC4A-B046-E3C16D6359AC}"/>
          </ac:spMkLst>
        </pc:spChg>
        <pc:spChg chg="mod topLvl">
          <ac:chgData name="Jennifer Becker" userId="23e08d57-1c38-4a75-b29d-e6cb61bc6cdf" providerId="ADAL" clId="{665E1CEA-E58D-3E49-9989-030CECC73042}" dt="2022-01-06T22:35:27.105" v="1087" actId="20577"/>
          <ac:spMkLst>
            <pc:docMk/>
            <pc:sldMk cId="272040860" sldId="271"/>
            <ac:spMk id="12" creationId="{655E98D7-1F56-A948-AD4F-1ECCA63B9C6F}"/>
          </ac:spMkLst>
        </pc:spChg>
        <pc:spChg chg="mod topLvl">
          <ac:chgData name="Jennifer Becker" userId="23e08d57-1c38-4a75-b29d-e6cb61bc6cdf" providerId="ADAL" clId="{665E1CEA-E58D-3E49-9989-030CECC73042}" dt="2022-01-06T22:35:20.514" v="1086" actId="165"/>
          <ac:spMkLst>
            <pc:docMk/>
            <pc:sldMk cId="272040860" sldId="271"/>
            <ac:spMk id="17" creationId="{1A414B2E-62AC-A84D-8FE3-A272778A6538}"/>
          </ac:spMkLst>
        </pc:spChg>
        <pc:spChg chg="mod topLvl">
          <ac:chgData name="Jennifer Becker" userId="23e08d57-1c38-4a75-b29d-e6cb61bc6cdf" providerId="ADAL" clId="{665E1CEA-E58D-3E49-9989-030CECC73042}" dt="2022-01-06T22:35:20.514" v="1086" actId="165"/>
          <ac:spMkLst>
            <pc:docMk/>
            <pc:sldMk cId="272040860" sldId="271"/>
            <ac:spMk id="18" creationId="{B4BCABB6-141F-5947-8A9B-34A7F74417E6}"/>
          </ac:spMkLst>
        </pc:spChg>
        <pc:spChg chg="mod">
          <ac:chgData name="Jennifer Becker" userId="23e08d57-1c38-4a75-b29d-e6cb61bc6cdf" providerId="ADAL" clId="{665E1CEA-E58D-3E49-9989-030CECC73042}" dt="2022-01-06T22:37:14.064" v="1146" actId="1076"/>
          <ac:spMkLst>
            <pc:docMk/>
            <pc:sldMk cId="272040860" sldId="271"/>
            <ac:spMk id="19" creationId="{5DF4A242-9EB7-A744-B880-B1FBE6C44F42}"/>
          </ac:spMkLst>
        </pc:spChg>
        <pc:grpChg chg="add del mod topLvl">
          <ac:chgData name="Jennifer Becker" userId="23e08d57-1c38-4a75-b29d-e6cb61bc6cdf" providerId="ADAL" clId="{665E1CEA-E58D-3E49-9989-030CECC73042}" dt="2022-01-06T22:35:20.514" v="1086" actId="165"/>
          <ac:grpSpMkLst>
            <pc:docMk/>
            <pc:sldMk cId="272040860" sldId="271"/>
            <ac:grpSpMk id="3" creationId="{006D509C-6080-C54E-9D0D-CEFAC10CAC73}"/>
          </ac:grpSpMkLst>
        </pc:grpChg>
        <pc:grpChg chg="add del mod topLvl">
          <ac:chgData name="Jennifer Becker" userId="23e08d57-1c38-4a75-b29d-e6cb61bc6cdf" providerId="ADAL" clId="{665E1CEA-E58D-3E49-9989-030CECC73042}" dt="2022-01-06T22:35:16.560" v="1085" actId="165"/>
          <ac:grpSpMkLst>
            <pc:docMk/>
            <pc:sldMk cId="272040860" sldId="271"/>
            <ac:grpSpMk id="4" creationId="{AF45A69A-C24F-BA49-97B2-338F7D492530}"/>
          </ac:grpSpMkLst>
        </pc:grpChg>
        <pc:grpChg chg="add del mod">
          <ac:chgData name="Jennifer Becker" userId="23e08d57-1c38-4a75-b29d-e6cb61bc6cdf" providerId="ADAL" clId="{665E1CEA-E58D-3E49-9989-030CECC73042}" dt="2022-01-06T22:35:10.835" v="1084" actId="165"/>
          <ac:grpSpMkLst>
            <pc:docMk/>
            <pc:sldMk cId="272040860" sldId="271"/>
            <ac:grpSpMk id="5" creationId="{D2E95FB1-6856-9343-8A8E-5E36EE133BBD}"/>
          </ac:grpSpMkLst>
        </pc:grpChg>
        <pc:cxnChg chg="mod topLvl">
          <ac:chgData name="Jennifer Becker" userId="23e08d57-1c38-4a75-b29d-e6cb61bc6cdf" providerId="ADAL" clId="{665E1CEA-E58D-3E49-9989-030CECC73042}" dt="2022-01-06T22:35:53.166" v="1117" actId="692"/>
          <ac:cxnSpMkLst>
            <pc:docMk/>
            <pc:sldMk cId="272040860" sldId="271"/>
            <ac:cxnSpMk id="8" creationId="{13887C6F-266B-234F-A712-95F91D63F7E0}"/>
          </ac:cxnSpMkLst>
        </pc:cxnChg>
        <pc:cxnChg chg="mod topLvl">
          <ac:chgData name="Jennifer Becker" userId="23e08d57-1c38-4a75-b29d-e6cb61bc6cdf" providerId="ADAL" clId="{665E1CEA-E58D-3E49-9989-030CECC73042}" dt="2022-01-06T22:35:47.064" v="1107" actId="692"/>
          <ac:cxnSpMkLst>
            <pc:docMk/>
            <pc:sldMk cId="272040860" sldId="271"/>
            <ac:cxnSpMk id="13" creationId="{146D4C27-9131-AF4A-B205-4F20A138DEA2}"/>
          </ac:cxnSpMkLst>
        </pc:cxnChg>
        <pc:cxnChg chg="mod topLvl">
          <ac:chgData name="Jennifer Becker" userId="23e08d57-1c38-4a75-b29d-e6cb61bc6cdf" providerId="ADAL" clId="{665E1CEA-E58D-3E49-9989-030CECC73042}" dt="2022-01-06T22:37:33.845" v="1147" actId="14100"/>
          <ac:cxnSpMkLst>
            <pc:docMk/>
            <pc:sldMk cId="272040860" sldId="271"/>
            <ac:cxnSpMk id="14" creationId="{91B01F71-4B25-5D4E-84BB-E1BB0C3CDF00}"/>
          </ac:cxnSpMkLst>
        </pc:cxnChg>
        <pc:cxnChg chg="mod topLvl">
          <ac:chgData name="Jennifer Becker" userId="23e08d57-1c38-4a75-b29d-e6cb61bc6cdf" providerId="ADAL" clId="{665E1CEA-E58D-3E49-9989-030CECC73042}" dt="2022-01-06T22:36:46.942" v="1133" actId="692"/>
          <ac:cxnSpMkLst>
            <pc:docMk/>
            <pc:sldMk cId="272040860" sldId="271"/>
            <ac:cxnSpMk id="15" creationId="{EC92FB76-1C40-D644-8935-FC0F4E2A5873}"/>
          </ac:cxnSpMkLst>
        </pc:cxnChg>
        <pc:cxnChg chg="mod topLvl">
          <ac:chgData name="Jennifer Becker" userId="23e08d57-1c38-4a75-b29d-e6cb61bc6cdf" providerId="ADAL" clId="{665E1CEA-E58D-3E49-9989-030CECC73042}" dt="2022-01-06T22:36:53.710" v="1143" actId="692"/>
          <ac:cxnSpMkLst>
            <pc:docMk/>
            <pc:sldMk cId="272040860" sldId="271"/>
            <ac:cxnSpMk id="16" creationId="{63563520-AB5F-F84A-9704-FE5B1AB7740A}"/>
          </ac:cxnSpMkLst>
        </pc:cxnChg>
      </pc:sldChg>
      <pc:sldChg chg="modSp mod modClrScheme chgLayout">
        <pc:chgData name="Jennifer Becker" userId="23e08d57-1c38-4a75-b29d-e6cb61bc6cdf" providerId="ADAL" clId="{665E1CEA-E58D-3E49-9989-030CECC73042}" dt="2022-01-06T22:33:17.411" v="1068" actId="113"/>
        <pc:sldMkLst>
          <pc:docMk/>
          <pc:sldMk cId="2029492979" sldId="272"/>
        </pc:sldMkLst>
        <pc:spChg chg="mod ord">
          <ac:chgData name="Jennifer Becker" userId="23e08d57-1c38-4a75-b29d-e6cb61bc6cdf" providerId="ADAL" clId="{665E1CEA-E58D-3E49-9989-030CECC73042}" dt="2022-01-06T22:33:17.411" v="1068" actId="113"/>
          <ac:spMkLst>
            <pc:docMk/>
            <pc:sldMk cId="2029492979" sldId="272"/>
            <ac:spMk id="2" creationId="{14F0D319-FFFA-0946-B015-F6CE7BC00F3F}"/>
          </ac:spMkLst>
        </pc:spChg>
        <pc:picChg chg="mod">
          <ac:chgData name="Jennifer Becker" userId="23e08d57-1c38-4a75-b29d-e6cb61bc6cdf" providerId="ADAL" clId="{665E1CEA-E58D-3E49-9989-030CECC73042}" dt="2022-01-06T22:31:07.609" v="1041" actId="1076"/>
          <ac:picMkLst>
            <pc:docMk/>
            <pc:sldMk cId="2029492979" sldId="272"/>
            <ac:picMk id="20" creationId="{6A9254A9-7236-1543-B59A-1A5496035642}"/>
          </ac:picMkLst>
        </pc:picChg>
      </pc:sldChg>
      <pc:sldChg chg="modSp mod modClrScheme chgLayout">
        <pc:chgData name="Jennifer Becker" userId="23e08d57-1c38-4a75-b29d-e6cb61bc6cdf" providerId="ADAL" clId="{665E1CEA-E58D-3E49-9989-030CECC73042}" dt="2022-01-06T22:33:02.766" v="1066" actId="113"/>
        <pc:sldMkLst>
          <pc:docMk/>
          <pc:sldMk cId="973598244" sldId="273"/>
        </pc:sldMkLst>
        <pc:spChg chg="mod ord">
          <ac:chgData name="Jennifer Becker" userId="23e08d57-1c38-4a75-b29d-e6cb61bc6cdf" providerId="ADAL" clId="{665E1CEA-E58D-3E49-9989-030CECC73042}" dt="2022-01-06T22:33:02.766" v="1066" actId="113"/>
          <ac:spMkLst>
            <pc:docMk/>
            <pc:sldMk cId="973598244" sldId="273"/>
            <ac:spMk id="2" creationId="{14F0D319-FFFA-0946-B015-F6CE7BC00F3F}"/>
          </ac:spMkLst>
        </pc:spChg>
        <pc:picChg chg="mod ord">
          <ac:chgData name="Jennifer Becker" userId="23e08d57-1c38-4a75-b29d-e6cb61bc6cdf" providerId="ADAL" clId="{665E1CEA-E58D-3E49-9989-030CECC73042}" dt="2022-01-06T22:32:56.794" v="1065" actId="1076"/>
          <ac:picMkLst>
            <pc:docMk/>
            <pc:sldMk cId="973598244" sldId="273"/>
            <ac:picMk id="4" creationId="{D7BD019B-5D72-FA41-98FA-7275D3750DA5}"/>
          </ac:picMkLst>
        </pc:picChg>
      </pc:sldChg>
      <pc:sldChg chg="modSp mod">
        <pc:chgData name="Jennifer Becker" userId="23e08d57-1c38-4a75-b29d-e6cb61bc6cdf" providerId="ADAL" clId="{665E1CEA-E58D-3E49-9989-030CECC73042}" dt="2022-01-06T22:18:53.851" v="992" actId="1076"/>
        <pc:sldMkLst>
          <pc:docMk/>
          <pc:sldMk cId="2797946050" sldId="279"/>
        </pc:sldMkLst>
        <pc:spChg chg="mod">
          <ac:chgData name="Jennifer Becker" userId="23e08d57-1c38-4a75-b29d-e6cb61bc6cdf" providerId="ADAL" clId="{665E1CEA-E58D-3E49-9989-030CECC73042}" dt="2022-01-06T22:18:41.689" v="989" actId="14100"/>
          <ac:spMkLst>
            <pc:docMk/>
            <pc:sldMk cId="2797946050" sldId="279"/>
            <ac:spMk id="2" creationId="{14F0D319-FFFA-0946-B015-F6CE7BC00F3F}"/>
          </ac:spMkLst>
        </pc:spChg>
        <pc:spChg chg="mod">
          <ac:chgData name="Jennifer Becker" userId="23e08d57-1c38-4a75-b29d-e6cb61bc6cdf" providerId="ADAL" clId="{665E1CEA-E58D-3E49-9989-030CECC73042}" dt="2022-01-06T22:18:50.101" v="991" actId="1076"/>
          <ac:spMkLst>
            <pc:docMk/>
            <pc:sldMk cId="2797946050" sldId="279"/>
            <ac:spMk id="3" creationId="{FD678991-CD1B-7D4D-89FE-84D82BCC4C8A}"/>
          </ac:spMkLst>
        </pc:spChg>
        <pc:spChg chg="mod">
          <ac:chgData name="Jennifer Becker" userId="23e08d57-1c38-4a75-b29d-e6cb61bc6cdf" providerId="ADAL" clId="{665E1CEA-E58D-3E49-9989-030CECC73042}" dt="2022-01-06T22:18:46.715" v="990" actId="1076"/>
          <ac:spMkLst>
            <pc:docMk/>
            <pc:sldMk cId="2797946050" sldId="279"/>
            <ac:spMk id="5" creationId="{28B0B4AE-7790-094E-93CD-97F707490D50}"/>
          </ac:spMkLst>
        </pc:spChg>
        <pc:spChg chg="mod">
          <ac:chgData name="Jennifer Becker" userId="23e08d57-1c38-4a75-b29d-e6cb61bc6cdf" providerId="ADAL" clId="{665E1CEA-E58D-3E49-9989-030CECC73042}" dt="2022-01-06T22:18:53.851" v="992" actId="1076"/>
          <ac:spMkLst>
            <pc:docMk/>
            <pc:sldMk cId="2797946050" sldId="279"/>
            <ac:spMk id="6" creationId="{4D58DEAF-439F-6B4F-93EF-ACF27749E599}"/>
          </ac:spMkLst>
        </pc:spChg>
      </pc:sldChg>
      <pc:sldChg chg="modSp mod modClrScheme chgLayout">
        <pc:chgData name="Jennifer Becker" userId="23e08d57-1c38-4a75-b29d-e6cb61bc6cdf" providerId="ADAL" clId="{665E1CEA-E58D-3E49-9989-030CECC73042}" dt="2022-01-06T22:28:41.395" v="1023" actId="1076"/>
        <pc:sldMkLst>
          <pc:docMk/>
          <pc:sldMk cId="4148888559" sldId="285"/>
        </pc:sldMkLst>
        <pc:spChg chg="mod ord">
          <ac:chgData name="Jennifer Becker" userId="23e08d57-1c38-4a75-b29d-e6cb61bc6cdf" providerId="ADAL" clId="{665E1CEA-E58D-3E49-9989-030CECC73042}" dt="2022-01-06T22:28:36.425" v="1021" actId="14100"/>
          <ac:spMkLst>
            <pc:docMk/>
            <pc:sldMk cId="4148888559" sldId="285"/>
            <ac:spMk id="2" creationId="{14F0D319-FFFA-0946-B015-F6CE7BC00F3F}"/>
          </ac:spMkLst>
        </pc:spChg>
        <pc:picChg chg="mod">
          <ac:chgData name="Jennifer Becker" userId="23e08d57-1c38-4a75-b29d-e6cb61bc6cdf" providerId="ADAL" clId="{665E1CEA-E58D-3E49-9989-030CECC73042}" dt="2022-01-06T22:28:38.910" v="1022" actId="1076"/>
          <ac:picMkLst>
            <pc:docMk/>
            <pc:sldMk cId="4148888559" sldId="285"/>
            <ac:picMk id="4" creationId="{BB0AD4EA-F958-E945-A9F4-592B8EB41A23}"/>
          </ac:picMkLst>
        </pc:picChg>
        <pc:picChg chg="mod">
          <ac:chgData name="Jennifer Becker" userId="23e08d57-1c38-4a75-b29d-e6cb61bc6cdf" providerId="ADAL" clId="{665E1CEA-E58D-3E49-9989-030CECC73042}" dt="2022-01-06T22:28:41.395" v="1023" actId="1076"/>
          <ac:picMkLst>
            <pc:docMk/>
            <pc:sldMk cId="4148888559" sldId="285"/>
            <ac:picMk id="5" creationId="{7A6A9A12-636E-F542-9FE5-35FD9C2C5A75}"/>
          </ac:picMkLst>
        </pc:picChg>
      </pc:sldChg>
      <pc:sldChg chg="modSp mod modClrScheme chgLayout">
        <pc:chgData name="Jennifer Becker" userId="23e08d57-1c38-4a75-b29d-e6cb61bc6cdf" providerId="ADAL" clId="{665E1CEA-E58D-3E49-9989-030CECC73042}" dt="2022-01-06T22:28:23.466" v="1019" actId="1076"/>
        <pc:sldMkLst>
          <pc:docMk/>
          <pc:sldMk cId="52829535" sldId="286"/>
        </pc:sldMkLst>
        <pc:spChg chg="mod ord">
          <ac:chgData name="Jennifer Becker" userId="23e08d57-1c38-4a75-b29d-e6cb61bc6cdf" providerId="ADAL" clId="{665E1CEA-E58D-3E49-9989-030CECC73042}" dt="2022-01-06T22:28:14.343" v="1017" actId="14100"/>
          <ac:spMkLst>
            <pc:docMk/>
            <pc:sldMk cId="52829535" sldId="286"/>
            <ac:spMk id="2" creationId="{14F0D319-FFFA-0946-B015-F6CE7BC00F3F}"/>
          </ac:spMkLst>
        </pc:spChg>
        <pc:picChg chg="mod">
          <ac:chgData name="Jennifer Becker" userId="23e08d57-1c38-4a75-b29d-e6cb61bc6cdf" providerId="ADAL" clId="{665E1CEA-E58D-3E49-9989-030CECC73042}" dt="2022-01-06T22:28:23.466" v="1019" actId="1076"/>
          <ac:picMkLst>
            <pc:docMk/>
            <pc:sldMk cId="52829535" sldId="286"/>
            <ac:picMk id="3" creationId="{6C34CCA6-20A1-0A42-B306-E7975F3D14B3}"/>
          </ac:picMkLst>
        </pc:picChg>
        <pc:picChg chg="mod">
          <ac:chgData name="Jennifer Becker" userId="23e08d57-1c38-4a75-b29d-e6cb61bc6cdf" providerId="ADAL" clId="{665E1CEA-E58D-3E49-9989-030CECC73042}" dt="2022-01-06T22:28:19.692" v="1018" actId="1076"/>
          <ac:picMkLst>
            <pc:docMk/>
            <pc:sldMk cId="52829535" sldId="286"/>
            <ac:picMk id="7" creationId="{4DE58BFC-EB34-C143-80DF-CFD9B56112A1}"/>
          </ac:picMkLst>
        </pc:picChg>
      </pc:sldChg>
      <pc:sldChg chg="modSp mod">
        <pc:chgData name="Jennifer Becker" userId="23e08d57-1c38-4a75-b29d-e6cb61bc6cdf" providerId="ADAL" clId="{665E1CEA-E58D-3E49-9989-030CECC73042}" dt="2022-01-06T22:19:03.462" v="994" actId="1076"/>
        <pc:sldMkLst>
          <pc:docMk/>
          <pc:sldMk cId="582797220" sldId="287"/>
        </pc:sldMkLst>
        <pc:spChg chg="mod">
          <ac:chgData name="Jennifer Becker" userId="23e08d57-1c38-4a75-b29d-e6cb61bc6cdf" providerId="ADAL" clId="{665E1CEA-E58D-3E49-9989-030CECC73042}" dt="2022-01-06T22:19:03.462" v="994" actId="1076"/>
          <ac:spMkLst>
            <pc:docMk/>
            <pc:sldMk cId="582797220" sldId="287"/>
            <ac:spMk id="2" creationId="{14F0D319-FFFA-0946-B015-F6CE7BC00F3F}"/>
          </ac:spMkLst>
        </pc:spChg>
      </pc:sldChg>
      <pc:sldChg chg="modSp mod">
        <pc:chgData name="Jennifer Becker" userId="23e08d57-1c38-4a75-b29d-e6cb61bc6cdf" providerId="ADAL" clId="{665E1CEA-E58D-3E49-9989-030CECC73042}" dt="2022-01-06T22:33:09.310" v="1067" actId="113"/>
        <pc:sldMkLst>
          <pc:docMk/>
          <pc:sldMk cId="4147250708" sldId="289"/>
        </pc:sldMkLst>
        <pc:spChg chg="mod">
          <ac:chgData name="Jennifer Becker" userId="23e08d57-1c38-4a75-b29d-e6cb61bc6cdf" providerId="ADAL" clId="{665E1CEA-E58D-3E49-9989-030CECC73042}" dt="2022-01-06T22:33:09.310" v="1067" actId="113"/>
          <ac:spMkLst>
            <pc:docMk/>
            <pc:sldMk cId="4147250708" sldId="289"/>
            <ac:spMk id="2" creationId="{14F0D319-FFFA-0946-B015-F6CE7BC00F3F}"/>
          </ac:spMkLst>
        </pc:spChg>
      </pc:sldChg>
      <pc:sldChg chg="addSp delSp modSp new del mod">
        <pc:chgData name="Jennifer Becker" userId="23e08d57-1c38-4a75-b29d-e6cb61bc6cdf" providerId="ADAL" clId="{665E1CEA-E58D-3E49-9989-030CECC73042}" dt="2022-01-06T22:17:54.593" v="981" actId="2696"/>
        <pc:sldMkLst>
          <pc:docMk/>
          <pc:sldMk cId="2629402819" sldId="291"/>
        </pc:sldMkLst>
        <pc:spChg chg="mod">
          <ac:chgData name="Jennifer Becker" userId="23e08d57-1c38-4a75-b29d-e6cb61bc6cdf" providerId="ADAL" clId="{665E1CEA-E58D-3E49-9989-030CECC73042}" dt="2022-01-06T20:33:49.525" v="824" actId="1076"/>
          <ac:spMkLst>
            <pc:docMk/>
            <pc:sldMk cId="2629402819" sldId="291"/>
            <ac:spMk id="2" creationId="{7662AE96-5006-3945-A8F9-6786C5951105}"/>
          </ac:spMkLst>
        </pc:spChg>
        <pc:spChg chg="add del mod">
          <ac:chgData name="Jennifer Becker" userId="23e08d57-1c38-4a75-b29d-e6cb61bc6cdf" providerId="ADAL" clId="{665E1CEA-E58D-3E49-9989-030CECC73042}" dt="2022-01-06T20:12:27.438" v="461" actId="478"/>
          <ac:spMkLst>
            <pc:docMk/>
            <pc:sldMk cId="2629402819" sldId="291"/>
            <ac:spMk id="4" creationId="{4C4458BC-87F0-4F45-B858-7C33A6D37ECB}"/>
          </ac:spMkLst>
        </pc:spChg>
        <pc:spChg chg="mod">
          <ac:chgData name="Jennifer Becker" userId="23e08d57-1c38-4a75-b29d-e6cb61bc6cdf" providerId="ADAL" clId="{665E1CEA-E58D-3E49-9989-030CECC73042}" dt="2022-01-06T20:21:20.680" v="601" actId="18245"/>
          <ac:spMkLst>
            <pc:docMk/>
            <pc:sldMk cId="2629402819" sldId="291"/>
            <ac:spMk id="6" creationId="{5F540082-4315-9746-AB61-E2CFDCB3142E}"/>
          </ac:spMkLst>
        </pc:spChg>
        <pc:spChg chg="mod">
          <ac:chgData name="Jennifer Becker" userId="23e08d57-1c38-4a75-b29d-e6cb61bc6cdf" providerId="ADAL" clId="{665E1CEA-E58D-3E49-9989-030CECC73042}" dt="2022-01-06T20:28:47.499" v="746" actId="692"/>
          <ac:spMkLst>
            <pc:docMk/>
            <pc:sldMk cId="2629402819" sldId="291"/>
            <ac:spMk id="7" creationId="{3741AF69-5FD9-0A4C-9070-1B50EF742EB2}"/>
          </ac:spMkLst>
        </pc:spChg>
        <pc:spChg chg="mod">
          <ac:chgData name="Jennifer Becker" userId="23e08d57-1c38-4a75-b29d-e6cb61bc6cdf" providerId="ADAL" clId="{665E1CEA-E58D-3E49-9989-030CECC73042}" dt="2022-01-06T20:35:13.558" v="827" actId="2085"/>
          <ac:spMkLst>
            <pc:docMk/>
            <pc:sldMk cId="2629402819" sldId="291"/>
            <ac:spMk id="8" creationId="{6D8C6201-0049-8D43-85A9-6EA17AC9ED08}"/>
          </ac:spMkLst>
        </pc:spChg>
        <pc:spChg chg="mod">
          <ac:chgData name="Jennifer Becker" userId="23e08d57-1c38-4a75-b29d-e6cb61bc6cdf" providerId="ADAL" clId="{665E1CEA-E58D-3E49-9989-030CECC73042}" dt="2022-01-06T20:30:10.006" v="761" actId="14100"/>
          <ac:spMkLst>
            <pc:docMk/>
            <pc:sldMk cId="2629402819" sldId="291"/>
            <ac:spMk id="9" creationId="{6C86F448-CF9B-FE47-A9AE-E3EA2F73193B}"/>
          </ac:spMkLst>
        </pc:spChg>
        <pc:spChg chg="mod">
          <ac:chgData name="Jennifer Becker" userId="23e08d57-1c38-4a75-b29d-e6cb61bc6cdf" providerId="ADAL" clId="{665E1CEA-E58D-3E49-9989-030CECC73042}" dt="2022-01-06T20:32:09.864" v="800" actId="1076"/>
          <ac:spMkLst>
            <pc:docMk/>
            <pc:sldMk cId="2629402819" sldId="291"/>
            <ac:spMk id="10" creationId="{A8FB3B2A-0AEB-8D4B-9A8E-824F58F71E94}"/>
          </ac:spMkLst>
        </pc:spChg>
        <pc:spChg chg="mod">
          <ac:chgData name="Jennifer Becker" userId="23e08d57-1c38-4a75-b29d-e6cb61bc6cdf" providerId="ADAL" clId="{665E1CEA-E58D-3E49-9989-030CECC73042}" dt="2022-01-06T20:30:24.869" v="767" actId="14100"/>
          <ac:spMkLst>
            <pc:docMk/>
            <pc:sldMk cId="2629402819" sldId="291"/>
            <ac:spMk id="11" creationId="{70381B37-9033-DB47-A1BE-003CAD1F3CD8}"/>
          </ac:spMkLst>
        </pc:spChg>
        <pc:spChg chg="add mod">
          <ac:chgData name="Jennifer Becker" userId="23e08d57-1c38-4a75-b29d-e6cb61bc6cdf" providerId="ADAL" clId="{665E1CEA-E58D-3E49-9989-030CECC73042}" dt="2022-01-06T20:33:43.023" v="822" actId="1076"/>
          <ac:spMkLst>
            <pc:docMk/>
            <pc:sldMk cId="2629402819" sldId="291"/>
            <ac:spMk id="58" creationId="{0B36672C-919D-A645-98E6-BD241D0BE561}"/>
          </ac:spMkLst>
        </pc:spChg>
        <pc:grpChg chg="mod">
          <ac:chgData name="Jennifer Becker" userId="23e08d57-1c38-4a75-b29d-e6cb61bc6cdf" providerId="ADAL" clId="{665E1CEA-E58D-3E49-9989-030CECC73042}" dt="2022-01-06T20:31:42.602" v="795" actId="1076"/>
          <ac:grpSpMkLst>
            <pc:docMk/>
            <pc:sldMk cId="2629402819" sldId="291"/>
            <ac:grpSpMk id="5" creationId="{42E6F6AB-A8E4-6A48-9C72-3EDC3A0EE117}"/>
          </ac:grpSpMkLst>
        </pc:grpChg>
        <pc:graphicFrameChg chg="add del mod modGraphic">
          <ac:chgData name="Jennifer Becker" userId="23e08d57-1c38-4a75-b29d-e6cb61bc6cdf" providerId="ADAL" clId="{665E1CEA-E58D-3E49-9989-030CECC73042}" dt="2022-01-06T20:21:20.680" v="601" actId="18245"/>
          <ac:graphicFrameMkLst>
            <pc:docMk/>
            <pc:sldMk cId="2629402819" sldId="291"/>
            <ac:graphicFrameMk id="3" creationId="{EA9A2449-A20C-1244-90EA-76DA1CD6DD11}"/>
          </ac:graphicFrameMkLst>
        </pc:graphicFrameChg>
        <pc:cxnChg chg="add del mod">
          <ac:chgData name="Jennifer Becker" userId="23e08d57-1c38-4a75-b29d-e6cb61bc6cdf" providerId="ADAL" clId="{665E1CEA-E58D-3E49-9989-030CECC73042}" dt="2022-01-06T20:22:53.787" v="625" actId="478"/>
          <ac:cxnSpMkLst>
            <pc:docMk/>
            <pc:sldMk cId="2629402819" sldId="291"/>
            <ac:cxnSpMk id="13" creationId="{537AEDF7-1B01-704E-814B-F08B6B28E71A}"/>
          </ac:cxnSpMkLst>
        </pc:cxnChg>
        <pc:cxnChg chg="add del">
          <ac:chgData name="Jennifer Becker" userId="23e08d57-1c38-4a75-b29d-e6cb61bc6cdf" providerId="ADAL" clId="{665E1CEA-E58D-3E49-9989-030CECC73042}" dt="2022-01-06T20:23:07.721" v="627" actId="11529"/>
          <ac:cxnSpMkLst>
            <pc:docMk/>
            <pc:sldMk cId="2629402819" sldId="291"/>
            <ac:cxnSpMk id="15" creationId="{6F7E8FF6-C920-D44D-B40D-48026080D6EE}"/>
          </ac:cxnSpMkLst>
        </pc:cxnChg>
        <pc:cxnChg chg="add del">
          <ac:chgData name="Jennifer Becker" userId="23e08d57-1c38-4a75-b29d-e6cb61bc6cdf" providerId="ADAL" clId="{665E1CEA-E58D-3E49-9989-030CECC73042}" dt="2022-01-06T20:23:27.424" v="629" actId="478"/>
          <ac:cxnSpMkLst>
            <pc:docMk/>
            <pc:sldMk cId="2629402819" sldId="291"/>
            <ac:cxnSpMk id="17" creationId="{8559225A-C841-9F47-8C63-C83D75B0ECDD}"/>
          </ac:cxnSpMkLst>
        </pc:cxnChg>
        <pc:cxnChg chg="add mod">
          <ac:chgData name="Jennifer Becker" userId="23e08d57-1c38-4a75-b29d-e6cb61bc6cdf" providerId="ADAL" clId="{665E1CEA-E58D-3E49-9989-030CECC73042}" dt="2022-01-06T20:28:40.100" v="738" actId="14100"/>
          <ac:cxnSpMkLst>
            <pc:docMk/>
            <pc:sldMk cId="2629402819" sldId="291"/>
            <ac:cxnSpMk id="19" creationId="{90EBF4FA-68AE-B94A-AE5B-552F120ECB0E}"/>
          </ac:cxnSpMkLst>
        </pc:cxnChg>
        <pc:cxnChg chg="add mod">
          <ac:chgData name="Jennifer Becker" userId="23e08d57-1c38-4a75-b29d-e6cb61bc6cdf" providerId="ADAL" clId="{665E1CEA-E58D-3E49-9989-030CECC73042}" dt="2022-01-06T20:28:58.747" v="748" actId="14100"/>
          <ac:cxnSpMkLst>
            <pc:docMk/>
            <pc:sldMk cId="2629402819" sldId="291"/>
            <ac:cxnSpMk id="21" creationId="{B9440BBE-8AC4-A341-9300-5786321EB91F}"/>
          </ac:cxnSpMkLst>
        </pc:cxnChg>
        <pc:cxnChg chg="add mod">
          <ac:chgData name="Jennifer Becker" userId="23e08d57-1c38-4a75-b29d-e6cb61bc6cdf" providerId="ADAL" clId="{665E1CEA-E58D-3E49-9989-030CECC73042}" dt="2022-01-06T20:29:12.625" v="750" actId="14100"/>
          <ac:cxnSpMkLst>
            <pc:docMk/>
            <pc:sldMk cId="2629402819" sldId="291"/>
            <ac:cxnSpMk id="24" creationId="{58CEE0DA-4372-2E45-9128-DA6115FA3BC7}"/>
          </ac:cxnSpMkLst>
        </pc:cxnChg>
        <pc:cxnChg chg="add mod">
          <ac:chgData name="Jennifer Becker" userId="23e08d57-1c38-4a75-b29d-e6cb61bc6cdf" providerId="ADAL" clId="{665E1CEA-E58D-3E49-9989-030CECC73042}" dt="2022-01-06T20:31:42.602" v="795" actId="1076"/>
          <ac:cxnSpMkLst>
            <pc:docMk/>
            <pc:sldMk cId="2629402819" sldId="291"/>
            <ac:cxnSpMk id="26" creationId="{A7D84D6B-E74C-E24F-95A4-6E34F137B721}"/>
          </ac:cxnSpMkLst>
        </pc:cxnChg>
        <pc:cxnChg chg="add mod">
          <ac:chgData name="Jennifer Becker" userId="23e08d57-1c38-4a75-b29d-e6cb61bc6cdf" providerId="ADAL" clId="{665E1CEA-E58D-3E49-9989-030CECC73042}" dt="2022-01-06T20:29:19.044" v="751" actId="14100"/>
          <ac:cxnSpMkLst>
            <pc:docMk/>
            <pc:sldMk cId="2629402819" sldId="291"/>
            <ac:cxnSpMk id="28" creationId="{5D119997-9BB9-924B-BB96-64403CDB35B1}"/>
          </ac:cxnSpMkLst>
        </pc:cxnChg>
        <pc:cxnChg chg="add mod">
          <ac:chgData name="Jennifer Becker" userId="23e08d57-1c38-4a75-b29d-e6cb61bc6cdf" providerId="ADAL" clId="{665E1CEA-E58D-3E49-9989-030CECC73042}" dt="2022-01-06T20:29:25.592" v="752" actId="14100"/>
          <ac:cxnSpMkLst>
            <pc:docMk/>
            <pc:sldMk cId="2629402819" sldId="291"/>
            <ac:cxnSpMk id="31" creationId="{1BC207B6-A8FA-6749-B027-AE650A9C8364}"/>
          </ac:cxnSpMkLst>
        </pc:cxnChg>
        <pc:cxnChg chg="add del">
          <ac:chgData name="Jennifer Becker" userId="23e08d57-1c38-4a75-b29d-e6cb61bc6cdf" providerId="ADAL" clId="{665E1CEA-E58D-3E49-9989-030CECC73042}" dt="2022-01-06T20:29:39.129" v="754" actId="11529"/>
          <ac:cxnSpMkLst>
            <pc:docMk/>
            <pc:sldMk cId="2629402819" sldId="291"/>
            <ac:cxnSpMk id="45" creationId="{FD03E42D-0E48-AB40-B573-7287EF17C9F6}"/>
          </ac:cxnSpMkLst>
        </pc:cxnChg>
        <pc:cxnChg chg="add mod">
          <ac:chgData name="Jennifer Becker" userId="23e08d57-1c38-4a75-b29d-e6cb61bc6cdf" providerId="ADAL" clId="{665E1CEA-E58D-3E49-9989-030CECC73042}" dt="2022-01-06T20:31:54.521" v="797" actId="1076"/>
          <ac:cxnSpMkLst>
            <pc:docMk/>
            <pc:sldMk cId="2629402819" sldId="291"/>
            <ac:cxnSpMk id="47" creationId="{043AF1F0-553B-8F44-B866-01DA0138A47C}"/>
          </ac:cxnSpMkLst>
        </pc:cxnChg>
        <pc:cxnChg chg="add del mod">
          <ac:chgData name="Jennifer Becker" userId="23e08d57-1c38-4a75-b29d-e6cb61bc6cdf" providerId="ADAL" clId="{665E1CEA-E58D-3E49-9989-030CECC73042}" dt="2022-01-06T20:32:26.423" v="802" actId="478"/>
          <ac:cxnSpMkLst>
            <pc:docMk/>
            <pc:sldMk cId="2629402819" sldId="291"/>
            <ac:cxnSpMk id="50" creationId="{14F69F6A-3C5A-5C41-AC18-CDC0731EA038}"/>
          </ac:cxnSpMkLst>
        </pc:cxnChg>
        <pc:cxnChg chg="add del mod">
          <ac:chgData name="Jennifer Becker" userId="23e08d57-1c38-4a75-b29d-e6cb61bc6cdf" providerId="ADAL" clId="{665E1CEA-E58D-3E49-9989-030CECC73042}" dt="2022-01-06T20:32:55.717" v="816" actId="478"/>
          <ac:cxnSpMkLst>
            <pc:docMk/>
            <pc:sldMk cId="2629402819" sldId="291"/>
            <ac:cxnSpMk id="54" creationId="{3E7F675F-64C9-C444-8609-FCDEBEF63C7A}"/>
          </ac:cxnSpMkLst>
        </pc:cxnChg>
        <pc:cxnChg chg="add mod">
          <ac:chgData name="Jennifer Becker" userId="23e08d57-1c38-4a75-b29d-e6cb61bc6cdf" providerId="ADAL" clId="{665E1CEA-E58D-3E49-9989-030CECC73042}" dt="2022-01-06T20:33:14.732" v="820" actId="14100"/>
          <ac:cxnSpMkLst>
            <pc:docMk/>
            <pc:sldMk cId="2629402819" sldId="291"/>
            <ac:cxnSpMk id="56" creationId="{8EDC58AC-DE1D-4E45-8992-909755417DA9}"/>
          </ac:cxnSpMkLst>
        </pc:cxnChg>
      </pc:sldChg>
      <pc:sldMasterChg chg="modSldLayout">
        <pc:chgData name="Jennifer Becker" userId="23e08d57-1c38-4a75-b29d-e6cb61bc6cdf" providerId="ADAL" clId="{665E1CEA-E58D-3E49-9989-030CECC73042}" dt="2022-01-06T14:15:49.001" v="12" actId="1076"/>
        <pc:sldMasterMkLst>
          <pc:docMk/>
          <pc:sldMasterMk cId="40919709" sldId="2147483660"/>
        </pc:sldMasterMkLst>
        <pc:sldLayoutChg chg="modSp mod">
          <pc:chgData name="Jennifer Becker" userId="23e08d57-1c38-4a75-b29d-e6cb61bc6cdf" providerId="ADAL" clId="{665E1CEA-E58D-3E49-9989-030CECC73042}" dt="2022-01-06T14:14:32.764" v="9" actId="1076"/>
          <pc:sldLayoutMkLst>
            <pc:docMk/>
            <pc:sldMasterMk cId="40919709" sldId="2147483660"/>
            <pc:sldLayoutMk cId="2238608995" sldId="2147483675"/>
          </pc:sldLayoutMkLst>
          <pc:spChg chg="mod">
            <ac:chgData name="Jennifer Becker" userId="23e08d57-1c38-4a75-b29d-e6cb61bc6cdf" providerId="ADAL" clId="{665E1CEA-E58D-3E49-9989-030CECC73042}" dt="2022-01-06T14:14:32.764" v="9" actId="1076"/>
            <ac:spMkLst>
              <pc:docMk/>
              <pc:sldMasterMk cId="40919709" sldId="2147483660"/>
              <pc:sldLayoutMk cId="2238608995" sldId="2147483675"/>
              <ac:spMk id="6" creationId="{584E779A-DA81-4F41-AC85-DE04877F0A02}"/>
            </ac:spMkLst>
          </pc:spChg>
        </pc:sldLayoutChg>
        <pc:sldLayoutChg chg="modSp mod">
          <pc:chgData name="Jennifer Becker" userId="23e08d57-1c38-4a75-b29d-e6cb61bc6cdf" providerId="ADAL" clId="{665E1CEA-E58D-3E49-9989-030CECC73042}" dt="2022-01-06T14:15:49.001" v="12" actId="1076"/>
          <pc:sldLayoutMkLst>
            <pc:docMk/>
            <pc:sldMasterMk cId="40919709" sldId="2147483660"/>
            <pc:sldLayoutMk cId="930272658" sldId="2147483692"/>
          </pc:sldLayoutMkLst>
          <pc:spChg chg="mod">
            <ac:chgData name="Jennifer Becker" userId="23e08d57-1c38-4a75-b29d-e6cb61bc6cdf" providerId="ADAL" clId="{665E1CEA-E58D-3E49-9989-030CECC73042}" dt="2022-01-06T14:15:49.001" v="12" actId="1076"/>
            <ac:spMkLst>
              <pc:docMk/>
              <pc:sldMasterMk cId="40919709" sldId="2147483660"/>
              <pc:sldLayoutMk cId="930272658" sldId="2147483692"/>
              <ac:spMk id="7" creationId="{DBCB5B04-4FF9-4632-BC50-3ADF98858B08}"/>
            </ac:spMkLst>
          </pc:spChg>
        </pc:sldLayoutChg>
      </pc:sldMasterChg>
      <pc:sldMasterChg chg="addSldLayout delSldLayout modSldLayout">
        <pc:chgData name="Jennifer Becker" userId="23e08d57-1c38-4a75-b29d-e6cb61bc6cdf" providerId="ADAL" clId="{665E1CEA-E58D-3E49-9989-030CECC73042}" dt="2022-01-06T14:21:07.518" v="62" actId="2890"/>
        <pc:sldMasterMkLst>
          <pc:docMk/>
          <pc:sldMasterMk cId="679482546" sldId="2147483678"/>
        </pc:sldMasterMkLst>
        <pc:sldLayoutChg chg="add del mod replId modTransition">
          <pc:chgData name="Jennifer Becker" userId="23e08d57-1c38-4a75-b29d-e6cb61bc6cdf" providerId="ADAL" clId="{665E1CEA-E58D-3E49-9989-030CECC73042}" dt="2022-01-06T14:21:07.518" v="62" actId="2890"/>
          <pc:sldLayoutMkLst>
            <pc:docMk/>
            <pc:sldMasterMk cId="679482546" sldId="2147483678"/>
            <pc:sldLayoutMk cId="2571714314" sldId="2147483693"/>
          </pc:sldLayoutMkLst>
        </pc:sldLayoutChg>
      </pc:sldMasterChg>
      <pc:sldMasterChg chg="new del mod addSldLayout delSldLayout">
        <pc:chgData name="Jennifer Becker" userId="23e08d57-1c38-4a75-b29d-e6cb61bc6cdf" providerId="ADAL" clId="{665E1CEA-E58D-3E49-9989-030CECC73042}" dt="2022-01-06T14:22:03.132" v="64" actId="6938"/>
        <pc:sldMasterMkLst>
          <pc:docMk/>
          <pc:sldMasterMk cId="2791332831" sldId="2147483693"/>
        </pc:sldMasterMkLst>
        <pc:sldLayoutChg chg="new del replId">
          <pc:chgData name="Jennifer Becker" userId="23e08d57-1c38-4a75-b29d-e6cb61bc6cdf" providerId="ADAL" clId="{665E1CEA-E58D-3E49-9989-030CECC73042}" dt="2022-01-06T14:22:03.132" v="64" actId="6938"/>
          <pc:sldLayoutMkLst>
            <pc:docMk/>
            <pc:sldMasterMk cId="2791332831" sldId="2147483693"/>
            <pc:sldLayoutMk cId="215585878" sldId="2147483694"/>
          </pc:sldLayoutMkLst>
        </pc:sldLayoutChg>
        <pc:sldLayoutChg chg="new del replId">
          <pc:chgData name="Jennifer Becker" userId="23e08d57-1c38-4a75-b29d-e6cb61bc6cdf" providerId="ADAL" clId="{665E1CEA-E58D-3E49-9989-030CECC73042}" dt="2022-01-06T14:22:03.132" v="64" actId="6938"/>
          <pc:sldLayoutMkLst>
            <pc:docMk/>
            <pc:sldMasterMk cId="2791332831" sldId="2147483693"/>
            <pc:sldLayoutMk cId="2597406918" sldId="2147483695"/>
          </pc:sldLayoutMkLst>
        </pc:sldLayoutChg>
        <pc:sldLayoutChg chg="new del replId">
          <pc:chgData name="Jennifer Becker" userId="23e08d57-1c38-4a75-b29d-e6cb61bc6cdf" providerId="ADAL" clId="{665E1CEA-E58D-3E49-9989-030CECC73042}" dt="2022-01-06T14:22:03.132" v="64" actId="6938"/>
          <pc:sldLayoutMkLst>
            <pc:docMk/>
            <pc:sldMasterMk cId="2791332831" sldId="2147483693"/>
            <pc:sldLayoutMk cId="684585212" sldId="2147483696"/>
          </pc:sldLayoutMkLst>
        </pc:sldLayoutChg>
        <pc:sldLayoutChg chg="new del replId">
          <pc:chgData name="Jennifer Becker" userId="23e08d57-1c38-4a75-b29d-e6cb61bc6cdf" providerId="ADAL" clId="{665E1CEA-E58D-3E49-9989-030CECC73042}" dt="2022-01-06T14:22:03.132" v="64" actId="6938"/>
          <pc:sldLayoutMkLst>
            <pc:docMk/>
            <pc:sldMasterMk cId="2791332831" sldId="2147483693"/>
            <pc:sldLayoutMk cId="3557358073" sldId="2147483697"/>
          </pc:sldLayoutMkLst>
        </pc:sldLayoutChg>
        <pc:sldLayoutChg chg="new del replId">
          <pc:chgData name="Jennifer Becker" userId="23e08d57-1c38-4a75-b29d-e6cb61bc6cdf" providerId="ADAL" clId="{665E1CEA-E58D-3E49-9989-030CECC73042}" dt="2022-01-06T14:22:03.132" v="64" actId="6938"/>
          <pc:sldLayoutMkLst>
            <pc:docMk/>
            <pc:sldMasterMk cId="2791332831" sldId="2147483693"/>
            <pc:sldLayoutMk cId="1401900604" sldId="2147483698"/>
          </pc:sldLayoutMkLst>
        </pc:sldLayoutChg>
        <pc:sldLayoutChg chg="new del replId">
          <pc:chgData name="Jennifer Becker" userId="23e08d57-1c38-4a75-b29d-e6cb61bc6cdf" providerId="ADAL" clId="{665E1CEA-E58D-3E49-9989-030CECC73042}" dt="2022-01-06T14:22:03.132" v="64" actId="6938"/>
          <pc:sldLayoutMkLst>
            <pc:docMk/>
            <pc:sldMasterMk cId="2791332831" sldId="2147483693"/>
            <pc:sldLayoutMk cId="3884883780" sldId="2147483699"/>
          </pc:sldLayoutMkLst>
        </pc:sldLayoutChg>
        <pc:sldLayoutChg chg="new del replId">
          <pc:chgData name="Jennifer Becker" userId="23e08d57-1c38-4a75-b29d-e6cb61bc6cdf" providerId="ADAL" clId="{665E1CEA-E58D-3E49-9989-030CECC73042}" dt="2022-01-06T14:22:03.132" v="64" actId="6938"/>
          <pc:sldLayoutMkLst>
            <pc:docMk/>
            <pc:sldMasterMk cId="2791332831" sldId="2147483693"/>
            <pc:sldLayoutMk cId="3682671435" sldId="2147483700"/>
          </pc:sldLayoutMkLst>
        </pc:sldLayoutChg>
        <pc:sldLayoutChg chg="new del replId">
          <pc:chgData name="Jennifer Becker" userId="23e08d57-1c38-4a75-b29d-e6cb61bc6cdf" providerId="ADAL" clId="{665E1CEA-E58D-3E49-9989-030CECC73042}" dt="2022-01-06T14:22:03.132" v="64" actId="6938"/>
          <pc:sldLayoutMkLst>
            <pc:docMk/>
            <pc:sldMasterMk cId="2791332831" sldId="2147483693"/>
            <pc:sldLayoutMk cId="1127744612" sldId="2147483701"/>
          </pc:sldLayoutMkLst>
        </pc:sldLayoutChg>
        <pc:sldLayoutChg chg="new del replId">
          <pc:chgData name="Jennifer Becker" userId="23e08d57-1c38-4a75-b29d-e6cb61bc6cdf" providerId="ADAL" clId="{665E1CEA-E58D-3E49-9989-030CECC73042}" dt="2022-01-06T14:22:03.132" v="64" actId="6938"/>
          <pc:sldLayoutMkLst>
            <pc:docMk/>
            <pc:sldMasterMk cId="2791332831" sldId="2147483693"/>
            <pc:sldLayoutMk cId="189468912" sldId="2147483702"/>
          </pc:sldLayoutMkLst>
        </pc:sldLayoutChg>
        <pc:sldLayoutChg chg="new del replId">
          <pc:chgData name="Jennifer Becker" userId="23e08d57-1c38-4a75-b29d-e6cb61bc6cdf" providerId="ADAL" clId="{665E1CEA-E58D-3E49-9989-030CECC73042}" dt="2022-01-06T14:22:03.132" v="64" actId="6938"/>
          <pc:sldLayoutMkLst>
            <pc:docMk/>
            <pc:sldMasterMk cId="2791332831" sldId="2147483693"/>
            <pc:sldLayoutMk cId="1492610055" sldId="2147483703"/>
          </pc:sldLayoutMkLst>
        </pc:sldLayoutChg>
        <pc:sldLayoutChg chg="new del replId">
          <pc:chgData name="Jennifer Becker" userId="23e08d57-1c38-4a75-b29d-e6cb61bc6cdf" providerId="ADAL" clId="{665E1CEA-E58D-3E49-9989-030CECC73042}" dt="2022-01-06T14:22:03.132" v="64" actId="6938"/>
          <pc:sldLayoutMkLst>
            <pc:docMk/>
            <pc:sldMasterMk cId="2791332831" sldId="2147483693"/>
            <pc:sldLayoutMk cId="1494016444" sldId="2147483704"/>
          </pc:sldLayoutMkLst>
        </pc:sldLayoutChg>
      </pc:sldMasterChg>
      <pc:sldMasterChg chg="delSp add mod addSldLayout modSldLayout">
        <pc:chgData name="Jennifer Becker" userId="23e08d57-1c38-4a75-b29d-e6cb61bc6cdf" providerId="ADAL" clId="{665E1CEA-E58D-3E49-9989-030CECC73042}" dt="2022-01-06T14:22:12.715" v="66" actId="478"/>
        <pc:sldMasterMkLst>
          <pc:docMk/>
          <pc:sldMasterMk cId="3061711962" sldId="2147483693"/>
        </pc:sldMasterMkLst>
        <pc:picChg chg="del">
          <ac:chgData name="Jennifer Becker" userId="23e08d57-1c38-4a75-b29d-e6cb61bc6cdf" providerId="ADAL" clId="{665E1CEA-E58D-3E49-9989-030CECC73042}" dt="2022-01-06T14:22:12.715" v="66" actId="478"/>
          <ac:picMkLst>
            <pc:docMk/>
            <pc:sldMasterMk cId="3061711962" sldId="2147483693"/>
            <ac:picMk id="7" creationId="{918AC6A0-CB1E-4F08-9C77-74D0D2B11DD8}"/>
          </ac:picMkLst>
        </pc:picChg>
        <pc:sldLayoutChg chg="add mod replId">
          <pc:chgData name="Jennifer Becker" userId="23e08d57-1c38-4a75-b29d-e6cb61bc6cdf" providerId="ADAL" clId="{665E1CEA-E58D-3E49-9989-030CECC73042}" dt="2022-01-06T14:22:08.869" v="65" actId="2890"/>
          <pc:sldLayoutMkLst>
            <pc:docMk/>
            <pc:sldMasterMk cId="3061711962" sldId="2147483693"/>
            <pc:sldLayoutMk cId="3772771066" sldId="2147483694"/>
          </pc:sldLayoutMkLst>
        </pc:sldLayoutChg>
        <pc:sldLayoutChg chg="add mod replId">
          <pc:chgData name="Jennifer Becker" userId="23e08d57-1c38-4a75-b29d-e6cb61bc6cdf" providerId="ADAL" clId="{665E1CEA-E58D-3E49-9989-030CECC73042}" dt="2022-01-06T14:22:08.869" v="65" actId="2890"/>
          <pc:sldLayoutMkLst>
            <pc:docMk/>
            <pc:sldMasterMk cId="3061711962" sldId="2147483693"/>
            <pc:sldLayoutMk cId="89668637" sldId="2147483695"/>
          </pc:sldLayoutMkLst>
        </pc:sldLayoutChg>
        <pc:sldLayoutChg chg="add mod replId">
          <pc:chgData name="Jennifer Becker" userId="23e08d57-1c38-4a75-b29d-e6cb61bc6cdf" providerId="ADAL" clId="{665E1CEA-E58D-3E49-9989-030CECC73042}" dt="2022-01-06T14:22:08.869" v="65" actId="2890"/>
          <pc:sldLayoutMkLst>
            <pc:docMk/>
            <pc:sldMasterMk cId="3061711962" sldId="2147483693"/>
            <pc:sldLayoutMk cId="2833577865" sldId="2147483696"/>
          </pc:sldLayoutMkLst>
        </pc:sldLayoutChg>
        <pc:sldLayoutChg chg="add mod replId">
          <pc:chgData name="Jennifer Becker" userId="23e08d57-1c38-4a75-b29d-e6cb61bc6cdf" providerId="ADAL" clId="{665E1CEA-E58D-3E49-9989-030CECC73042}" dt="2022-01-06T14:22:08.869" v="65" actId="2890"/>
          <pc:sldLayoutMkLst>
            <pc:docMk/>
            <pc:sldMasterMk cId="3061711962" sldId="2147483693"/>
            <pc:sldLayoutMk cId="159243981" sldId="2147483697"/>
          </pc:sldLayoutMkLst>
        </pc:sldLayoutChg>
        <pc:sldLayoutChg chg="add mod replId">
          <pc:chgData name="Jennifer Becker" userId="23e08d57-1c38-4a75-b29d-e6cb61bc6cdf" providerId="ADAL" clId="{665E1CEA-E58D-3E49-9989-030CECC73042}" dt="2022-01-06T14:22:08.869" v="65" actId="2890"/>
          <pc:sldLayoutMkLst>
            <pc:docMk/>
            <pc:sldMasterMk cId="3061711962" sldId="2147483693"/>
            <pc:sldLayoutMk cId="2937221426" sldId="2147483698"/>
          </pc:sldLayoutMkLst>
        </pc:sldLayoutChg>
        <pc:sldLayoutChg chg="add mod replId">
          <pc:chgData name="Jennifer Becker" userId="23e08d57-1c38-4a75-b29d-e6cb61bc6cdf" providerId="ADAL" clId="{665E1CEA-E58D-3E49-9989-030CECC73042}" dt="2022-01-06T14:22:08.869" v="65" actId="2890"/>
          <pc:sldLayoutMkLst>
            <pc:docMk/>
            <pc:sldMasterMk cId="3061711962" sldId="2147483693"/>
            <pc:sldLayoutMk cId="29248021" sldId="2147483699"/>
          </pc:sldLayoutMkLst>
        </pc:sldLayoutChg>
        <pc:sldLayoutChg chg="add mod replId">
          <pc:chgData name="Jennifer Becker" userId="23e08d57-1c38-4a75-b29d-e6cb61bc6cdf" providerId="ADAL" clId="{665E1CEA-E58D-3E49-9989-030CECC73042}" dt="2022-01-06T14:22:08.869" v="65" actId="2890"/>
          <pc:sldLayoutMkLst>
            <pc:docMk/>
            <pc:sldMasterMk cId="3061711962" sldId="2147483693"/>
            <pc:sldLayoutMk cId="381939669" sldId="2147483700"/>
          </pc:sldLayoutMkLst>
        </pc:sldLayoutChg>
        <pc:sldLayoutChg chg="add mod replId">
          <pc:chgData name="Jennifer Becker" userId="23e08d57-1c38-4a75-b29d-e6cb61bc6cdf" providerId="ADAL" clId="{665E1CEA-E58D-3E49-9989-030CECC73042}" dt="2022-01-06T14:22:08.869" v="65" actId="2890"/>
          <pc:sldLayoutMkLst>
            <pc:docMk/>
            <pc:sldMasterMk cId="3061711962" sldId="2147483693"/>
            <pc:sldLayoutMk cId="1940547324" sldId="2147483701"/>
          </pc:sldLayoutMkLst>
        </pc:sldLayoutChg>
        <pc:sldLayoutChg chg="add mod replId">
          <pc:chgData name="Jennifer Becker" userId="23e08d57-1c38-4a75-b29d-e6cb61bc6cdf" providerId="ADAL" clId="{665E1CEA-E58D-3E49-9989-030CECC73042}" dt="2022-01-06T14:22:08.869" v="65" actId="2890"/>
          <pc:sldLayoutMkLst>
            <pc:docMk/>
            <pc:sldMasterMk cId="3061711962" sldId="2147483693"/>
            <pc:sldLayoutMk cId="2183978530" sldId="2147483702"/>
          </pc:sldLayoutMkLst>
        </pc:sldLayoutChg>
        <pc:sldLayoutChg chg="add mod replId">
          <pc:chgData name="Jennifer Becker" userId="23e08d57-1c38-4a75-b29d-e6cb61bc6cdf" providerId="ADAL" clId="{665E1CEA-E58D-3E49-9989-030CECC73042}" dt="2022-01-06T14:22:08.869" v="65" actId="2890"/>
          <pc:sldLayoutMkLst>
            <pc:docMk/>
            <pc:sldMasterMk cId="3061711962" sldId="2147483693"/>
            <pc:sldLayoutMk cId="2899530255" sldId="2147483703"/>
          </pc:sldLayoutMkLst>
        </pc:sldLayoutChg>
        <pc:sldLayoutChg chg="add mod replId">
          <pc:chgData name="Jennifer Becker" userId="23e08d57-1c38-4a75-b29d-e6cb61bc6cdf" providerId="ADAL" clId="{665E1CEA-E58D-3E49-9989-030CECC73042}" dt="2022-01-06T14:22:08.869" v="65" actId="2890"/>
          <pc:sldLayoutMkLst>
            <pc:docMk/>
            <pc:sldMasterMk cId="3061711962" sldId="2147483693"/>
            <pc:sldLayoutMk cId="995392657" sldId="2147483704"/>
          </pc:sldLayoutMkLst>
        </pc:sldLayoutChg>
        <pc:sldLayoutChg chg="add mod replId">
          <pc:chgData name="Jennifer Becker" userId="23e08d57-1c38-4a75-b29d-e6cb61bc6cdf" providerId="ADAL" clId="{665E1CEA-E58D-3E49-9989-030CECC73042}" dt="2022-01-06T14:22:08.869" v="65" actId="2890"/>
          <pc:sldLayoutMkLst>
            <pc:docMk/>
            <pc:sldMasterMk cId="3061711962" sldId="2147483693"/>
            <pc:sldLayoutMk cId="1364977206" sldId="2147483705"/>
          </pc:sldLayoutMkLst>
        </pc:sldLayoutChg>
        <pc:sldLayoutChg chg="add mod replId">
          <pc:chgData name="Jennifer Becker" userId="23e08d57-1c38-4a75-b29d-e6cb61bc6cdf" providerId="ADAL" clId="{665E1CEA-E58D-3E49-9989-030CECC73042}" dt="2022-01-06T14:22:08.869" v="65" actId="2890"/>
          <pc:sldLayoutMkLst>
            <pc:docMk/>
            <pc:sldMasterMk cId="3061711962" sldId="2147483693"/>
            <pc:sldLayoutMk cId="2564568203" sldId="2147483706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A86C43-AEB6-47E4-9993-7BF63427FF4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280D67-2009-42E9-9361-98DE6F133C77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800" dirty="0"/>
            <a:t>Webinars will be recorded for on-demand viewing on the </a:t>
          </a:r>
          <a:r>
            <a:rPr lang="en-US" sz="1800" dirty="0" err="1"/>
            <a:t>SIGConnect</a:t>
          </a:r>
          <a:r>
            <a:rPr lang="en-US" sz="1800" dirty="0"/>
            <a:t> website.</a:t>
          </a:r>
        </a:p>
      </dgm:t>
    </dgm:pt>
    <dgm:pt modelId="{E3252A08-026B-405A-B8EB-6DFDD1611ADF}" type="parTrans" cxnId="{4DC59AC0-82D7-4627-A5D4-675FCECFEC39}">
      <dgm:prSet/>
      <dgm:spPr/>
      <dgm:t>
        <a:bodyPr/>
        <a:lstStyle/>
        <a:p>
          <a:endParaRPr lang="en-US"/>
        </a:p>
      </dgm:t>
    </dgm:pt>
    <dgm:pt modelId="{D775FE02-85AD-48BC-AD52-CF40233AD9E5}" type="sibTrans" cxnId="{4DC59AC0-82D7-4627-A5D4-675FCECFEC39}">
      <dgm:prSet/>
      <dgm:spPr/>
      <dgm:t>
        <a:bodyPr/>
        <a:lstStyle/>
        <a:p>
          <a:endParaRPr lang="en-US"/>
        </a:p>
      </dgm:t>
    </dgm:pt>
    <dgm:pt modelId="{1181E79D-3889-463B-8555-EF38789AE7F9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800" dirty="0"/>
            <a:t>All participants are automatically muted by webinar administrators.</a:t>
          </a:r>
        </a:p>
      </dgm:t>
    </dgm:pt>
    <dgm:pt modelId="{3848AE3E-2936-41CB-BDE6-F777C55D8504}" type="sibTrans" cxnId="{9153CF54-F57F-4CA0-9BEA-667F9515F5E9}">
      <dgm:prSet/>
      <dgm:spPr>
        <a:solidFill>
          <a:srgbClr val="B7BBBC"/>
        </a:solidFill>
        <a:ln w="63500" cap="rnd">
          <a:solidFill>
            <a:srgbClr val="B7BBBC"/>
          </a:solidFill>
          <a:round/>
        </a:ln>
      </dgm:spPr>
      <dgm:t>
        <a:bodyPr/>
        <a:lstStyle/>
        <a:p>
          <a:endParaRPr lang="en-US"/>
        </a:p>
      </dgm:t>
    </dgm:pt>
    <dgm:pt modelId="{3F301928-2B36-462E-A705-F1DD3E0FE0CD}" type="parTrans" cxnId="{9153CF54-F57F-4CA0-9BEA-667F9515F5E9}">
      <dgm:prSet/>
      <dgm:spPr/>
      <dgm:t>
        <a:bodyPr/>
        <a:lstStyle/>
        <a:p>
          <a:endParaRPr lang="en-US"/>
        </a:p>
      </dgm:t>
    </dgm:pt>
    <dgm:pt modelId="{4C1682F0-91BB-43D2-B064-BBE35667607C}">
      <dgm:prSet phldrT="[Text]" custT="1"/>
      <dgm:spPr>
        <a:noFill/>
        <a:ln>
          <a:noFill/>
        </a:ln>
      </dgm:spPr>
      <dgm:t>
        <a:bodyPr/>
        <a:lstStyle/>
        <a:p>
          <a:r>
            <a:rPr lang="en-US" sz="1800" dirty="0"/>
            <a:t>Please type any questions using the Q&amp;A feature at the bottom of your screen.</a:t>
          </a:r>
        </a:p>
      </dgm:t>
    </dgm:pt>
    <dgm:pt modelId="{8836CF9C-955C-4FB3-8C8F-8FEC46A50D51}" type="sibTrans" cxnId="{11A26EFC-97EB-4830-BEB3-81CCA817BFA9}">
      <dgm:prSet/>
      <dgm:spPr/>
      <dgm:t>
        <a:bodyPr/>
        <a:lstStyle/>
        <a:p>
          <a:endParaRPr lang="en-US"/>
        </a:p>
      </dgm:t>
    </dgm:pt>
    <dgm:pt modelId="{640C7053-2C85-4CFA-812A-3253D95A1A7D}" type="parTrans" cxnId="{11A26EFC-97EB-4830-BEB3-81CCA817BFA9}">
      <dgm:prSet/>
      <dgm:spPr/>
      <dgm:t>
        <a:bodyPr/>
        <a:lstStyle/>
        <a:p>
          <a:endParaRPr lang="en-US"/>
        </a:p>
      </dgm:t>
    </dgm:pt>
    <dgm:pt modelId="{0D8229B9-95F7-49E4-B3FD-4101303C8D59}" type="pres">
      <dgm:prSet presAssocID="{7AA86C43-AEB6-47E4-9993-7BF63427FF4F}" presName="Name0" presStyleCnt="0">
        <dgm:presLayoutVars>
          <dgm:chMax val="7"/>
          <dgm:chPref val="7"/>
          <dgm:dir/>
        </dgm:presLayoutVars>
      </dgm:prSet>
      <dgm:spPr/>
    </dgm:pt>
    <dgm:pt modelId="{D5251977-901B-45DB-9DD7-4D39F89EF548}" type="pres">
      <dgm:prSet presAssocID="{7AA86C43-AEB6-47E4-9993-7BF63427FF4F}" presName="Name1" presStyleCnt="0"/>
      <dgm:spPr/>
    </dgm:pt>
    <dgm:pt modelId="{B36CC88B-5BB8-445F-B11C-9ADAFAE337E9}" type="pres">
      <dgm:prSet presAssocID="{7AA86C43-AEB6-47E4-9993-7BF63427FF4F}" presName="cycle" presStyleCnt="0"/>
      <dgm:spPr/>
    </dgm:pt>
    <dgm:pt modelId="{33D7CA55-B6FE-4582-AE95-F2FE79A5BBE5}" type="pres">
      <dgm:prSet presAssocID="{7AA86C43-AEB6-47E4-9993-7BF63427FF4F}" presName="srcNode" presStyleLbl="node1" presStyleIdx="0" presStyleCnt="3"/>
      <dgm:spPr/>
    </dgm:pt>
    <dgm:pt modelId="{D982D918-04CC-4810-8FE4-50EF91F39C7D}" type="pres">
      <dgm:prSet presAssocID="{7AA86C43-AEB6-47E4-9993-7BF63427FF4F}" presName="conn" presStyleLbl="parChTrans1D2" presStyleIdx="0" presStyleCnt="1"/>
      <dgm:spPr/>
    </dgm:pt>
    <dgm:pt modelId="{25532141-B64C-4216-BB82-F08673EA3ABC}" type="pres">
      <dgm:prSet presAssocID="{7AA86C43-AEB6-47E4-9993-7BF63427FF4F}" presName="extraNode" presStyleLbl="node1" presStyleIdx="0" presStyleCnt="3"/>
      <dgm:spPr/>
    </dgm:pt>
    <dgm:pt modelId="{F4030016-6D67-405A-A010-D5078FBD7F5F}" type="pres">
      <dgm:prSet presAssocID="{7AA86C43-AEB6-47E4-9993-7BF63427FF4F}" presName="dstNode" presStyleLbl="node1" presStyleIdx="0" presStyleCnt="3"/>
      <dgm:spPr/>
    </dgm:pt>
    <dgm:pt modelId="{DCAE77EE-6111-44F7-A266-8F92E68BCFE4}" type="pres">
      <dgm:prSet presAssocID="{1181E79D-3889-463B-8555-EF38789AE7F9}" presName="text_1" presStyleLbl="node1" presStyleIdx="0" presStyleCnt="3" custLinFactNeighborX="-3737" custLinFactNeighborY="-40067">
        <dgm:presLayoutVars>
          <dgm:bulletEnabled val="1"/>
        </dgm:presLayoutVars>
      </dgm:prSet>
      <dgm:spPr/>
    </dgm:pt>
    <dgm:pt modelId="{5BE5E1FF-FC4D-4940-9855-C1C7F16CD5E1}" type="pres">
      <dgm:prSet presAssocID="{1181E79D-3889-463B-8555-EF38789AE7F9}" presName="accent_1" presStyleCnt="0"/>
      <dgm:spPr/>
    </dgm:pt>
    <dgm:pt modelId="{DD9CD1A1-333B-4C36-9811-D09CD4579649}" type="pres">
      <dgm:prSet presAssocID="{1181E79D-3889-463B-8555-EF38789AE7F9}" presName="accentRepeatNode" presStyleLbl="solidFgAcc1" presStyleIdx="0" presStyleCnt="3" custScaleX="63460" custScaleY="63460" custLinFactNeighborX="-16370" custLinFactNeighborY="-31368"/>
      <dgm:spPr>
        <a:solidFill>
          <a:srgbClr val="718085"/>
        </a:solidFill>
        <a:ln>
          <a:solidFill>
            <a:srgbClr val="718085"/>
          </a:solidFill>
        </a:ln>
      </dgm:spPr>
    </dgm:pt>
    <dgm:pt modelId="{393643E1-135D-4CD9-A93D-7BA159A257FA}" type="pres">
      <dgm:prSet presAssocID="{4C1682F0-91BB-43D2-B064-BBE35667607C}" presName="text_2" presStyleLbl="node1" presStyleIdx="1" presStyleCnt="3" custLinFactNeighborX="-3185" custLinFactNeighborY="-63306">
        <dgm:presLayoutVars>
          <dgm:bulletEnabled val="1"/>
        </dgm:presLayoutVars>
      </dgm:prSet>
      <dgm:spPr/>
    </dgm:pt>
    <dgm:pt modelId="{6C89B562-D2A0-4CBE-855D-5A8026C15C70}" type="pres">
      <dgm:prSet presAssocID="{4C1682F0-91BB-43D2-B064-BBE35667607C}" presName="accent_2" presStyleCnt="0"/>
      <dgm:spPr/>
    </dgm:pt>
    <dgm:pt modelId="{703DF59D-1C86-47F5-93C8-3761CCB19AAF}" type="pres">
      <dgm:prSet presAssocID="{4C1682F0-91BB-43D2-B064-BBE35667607C}" presName="accentRepeatNode" presStyleLbl="solidFgAcc1" presStyleIdx="1" presStyleCnt="3" custScaleX="63460" custScaleY="63460" custLinFactNeighborX="-7915" custLinFactNeighborY="-49143"/>
      <dgm:spPr>
        <a:solidFill>
          <a:srgbClr val="718085"/>
        </a:solidFill>
        <a:ln>
          <a:solidFill>
            <a:srgbClr val="718085"/>
          </a:solidFill>
        </a:ln>
      </dgm:spPr>
    </dgm:pt>
    <dgm:pt modelId="{F81AE4CD-44E0-4145-8260-BFEFD78CD251}" type="pres">
      <dgm:prSet presAssocID="{F7280D67-2009-42E9-9361-98DE6F133C77}" presName="text_3" presStyleLbl="node1" presStyleIdx="2" presStyleCnt="3" custLinFactNeighborX="-4556" custLinFactNeighborY="31230">
        <dgm:presLayoutVars>
          <dgm:bulletEnabled val="1"/>
        </dgm:presLayoutVars>
      </dgm:prSet>
      <dgm:spPr/>
    </dgm:pt>
    <dgm:pt modelId="{C7BDB5E5-6D1B-45D3-ADB6-9DFE759A1302}" type="pres">
      <dgm:prSet presAssocID="{F7280D67-2009-42E9-9361-98DE6F133C77}" presName="accent_3" presStyleCnt="0"/>
      <dgm:spPr/>
    </dgm:pt>
    <dgm:pt modelId="{69F2D60C-BDDE-4257-B24F-215CF0DC08D0}" type="pres">
      <dgm:prSet presAssocID="{F7280D67-2009-42E9-9361-98DE6F133C77}" presName="accentRepeatNode" presStyleLbl="solidFgAcc1" presStyleIdx="2" presStyleCnt="3" custScaleX="63460" custScaleY="63460" custLinFactNeighborX="-15634" custLinFactNeighborY="26192"/>
      <dgm:spPr>
        <a:solidFill>
          <a:srgbClr val="718085"/>
        </a:solidFill>
        <a:ln>
          <a:solidFill>
            <a:srgbClr val="718085"/>
          </a:solidFill>
        </a:ln>
      </dgm:spPr>
    </dgm:pt>
  </dgm:ptLst>
  <dgm:cxnLst>
    <dgm:cxn modelId="{9153CF54-F57F-4CA0-9BEA-667F9515F5E9}" srcId="{7AA86C43-AEB6-47E4-9993-7BF63427FF4F}" destId="{1181E79D-3889-463B-8555-EF38789AE7F9}" srcOrd="0" destOrd="0" parTransId="{3F301928-2B36-462E-A705-F1DD3E0FE0CD}" sibTransId="{3848AE3E-2936-41CB-BDE6-F777C55D8504}"/>
    <dgm:cxn modelId="{BAF9C37A-51C1-493E-8A42-2D26D2518D6B}" type="presOf" srcId="{4C1682F0-91BB-43D2-B064-BBE35667607C}" destId="{393643E1-135D-4CD9-A93D-7BA159A257FA}" srcOrd="0" destOrd="0" presId="urn:microsoft.com/office/officeart/2008/layout/VerticalCurvedList"/>
    <dgm:cxn modelId="{E7E95C90-6F99-4C85-B3AF-D7722F12B1B7}" type="presOf" srcId="{7AA86C43-AEB6-47E4-9993-7BF63427FF4F}" destId="{0D8229B9-95F7-49E4-B3FD-4101303C8D59}" srcOrd="0" destOrd="0" presId="urn:microsoft.com/office/officeart/2008/layout/VerticalCurvedList"/>
    <dgm:cxn modelId="{A73E9D95-06B2-4AE1-B4F5-BAA4F70A2C5E}" type="presOf" srcId="{F7280D67-2009-42E9-9361-98DE6F133C77}" destId="{F81AE4CD-44E0-4145-8260-BFEFD78CD251}" srcOrd="0" destOrd="0" presId="urn:microsoft.com/office/officeart/2008/layout/VerticalCurvedList"/>
    <dgm:cxn modelId="{7C55C19D-8A2C-466A-B3BF-0BD0DBB10BD2}" type="presOf" srcId="{3848AE3E-2936-41CB-BDE6-F777C55D8504}" destId="{D982D918-04CC-4810-8FE4-50EF91F39C7D}" srcOrd="0" destOrd="0" presId="urn:microsoft.com/office/officeart/2008/layout/VerticalCurvedList"/>
    <dgm:cxn modelId="{4DC59AC0-82D7-4627-A5D4-675FCECFEC39}" srcId="{7AA86C43-AEB6-47E4-9993-7BF63427FF4F}" destId="{F7280D67-2009-42E9-9361-98DE6F133C77}" srcOrd="2" destOrd="0" parTransId="{E3252A08-026B-405A-B8EB-6DFDD1611ADF}" sibTransId="{D775FE02-85AD-48BC-AD52-CF40233AD9E5}"/>
    <dgm:cxn modelId="{1FCD8ACF-A5DB-482A-8A86-250A0944C8BA}" type="presOf" srcId="{1181E79D-3889-463B-8555-EF38789AE7F9}" destId="{DCAE77EE-6111-44F7-A266-8F92E68BCFE4}" srcOrd="0" destOrd="0" presId="urn:microsoft.com/office/officeart/2008/layout/VerticalCurvedList"/>
    <dgm:cxn modelId="{11A26EFC-97EB-4830-BEB3-81CCA817BFA9}" srcId="{7AA86C43-AEB6-47E4-9993-7BF63427FF4F}" destId="{4C1682F0-91BB-43D2-B064-BBE35667607C}" srcOrd="1" destOrd="0" parTransId="{640C7053-2C85-4CFA-812A-3253D95A1A7D}" sibTransId="{8836CF9C-955C-4FB3-8C8F-8FEC46A50D51}"/>
    <dgm:cxn modelId="{0D38754C-F868-4162-B5D6-E8BC17106DCC}" type="presParOf" srcId="{0D8229B9-95F7-49E4-B3FD-4101303C8D59}" destId="{D5251977-901B-45DB-9DD7-4D39F89EF548}" srcOrd="0" destOrd="0" presId="urn:microsoft.com/office/officeart/2008/layout/VerticalCurvedList"/>
    <dgm:cxn modelId="{FE01F2AD-41BE-4135-AED9-FA7EB99CE252}" type="presParOf" srcId="{D5251977-901B-45DB-9DD7-4D39F89EF548}" destId="{B36CC88B-5BB8-445F-B11C-9ADAFAE337E9}" srcOrd="0" destOrd="0" presId="urn:microsoft.com/office/officeart/2008/layout/VerticalCurvedList"/>
    <dgm:cxn modelId="{0818740C-AD57-40E7-99BD-A3E5F0212AEB}" type="presParOf" srcId="{B36CC88B-5BB8-445F-B11C-9ADAFAE337E9}" destId="{33D7CA55-B6FE-4582-AE95-F2FE79A5BBE5}" srcOrd="0" destOrd="0" presId="urn:microsoft.com/office/officeart/2008/layout/VerticalCurvedList"/>
    <dgm:cxn modelId="{FAC3904C-5153-43C4-80FE-EB85DE9AC3B8}" type="presParOf" srcId="{B36CC88B-5BB8-445F-B11C-9ADAFAE337E9}" destId="{D982D918-04CC-4810-8FE4-50EF91F39C7D}" srcOrd="1" destOrd="0" presId="urn:microsoft.com/office/officeart/2008/layout/VerticalCurvedList"/>
    <dgm:cxn modelId="{1CE216EA-74CF-4CF4-8A8C-008B760B9C3D}" type="presParOf" srcId="{B36CC88B-5BB8-445F-B11C-9ADAFAE337E9}" destId="{25532141-B64C-4216-BB82-F08673EA3ABC}" srcOrd="2" destOrd="0" presId="urn:microsoft.com/office/officeart/2008/layout/VerticalCurvedList"/>
    <dgm:cxn modelId="{5BAA9D74-4D4A-4DE3-B1B0-C17559A71135}" type="presParOf" srcId="{B36CC88B-5BB8-445F-B11C-9ADAFAE337E9}" destId="{F4030016-6D67-405A-A010-D5078FBD7F5F}" srcOrd="3" destOrd="0" presId="urn:microsoft.com/office/officeart/2008/layout/VerticalCurvedList"/>
    <dgm:cxn modelId="{14315CDF-88C6-4470-BD3A-7C8B53D62301}" type="presParOf" srcId="{D5251977-901B-45DB-9DD7-4D39F89EF548}" destId="{DCAE77EE-6111-44F7-A266-8F92E68BCFE4}" srcOrd="1" destOrd="0" presId="urn:microsoft.com/office/officeart/2008/layout/VerticalCurvedList"/>
    <dgm:cxn modelId="{0B4B5CF1-489D-4F59-9291-2B9E39B2A69D}" type="presParOf" srcId="{D5251977-901B-45DB-9DD7-4D39F89EF548}" destId="{5BE5E1FF-FC4D-4940-9855-C1C7F16CD5E1}" srcOrd="2" destOrd="0" presId="urn:microsoft.com/office/officeart/2008/layout/VerticalCurvedList"/>
    <dgm:cxn modelId="{1178C191-7A73-4434-8AD0-EF60AF5A4FD6}" type="presParOf" srcId="{5BE5E1FF-FC4D-4940-9855-C1C7F16CD5E1}" destId="{DD9CD1A1-333B-4C36-9811-D09CD4579649}" srcOrd="0" destOrd="0" presId="urn:microsoft.com/office/officeart/2008/layout/VerticalCurvedList"/>
    <dgm:cxn modelId="{8F6837A1-52B4-49BC-8186-0FC84CBA4981}" type="presParOf" srcId="{D5251977-901B-45DB-9DD7-4D39F89EF548}" destId="{393643E1-135D-4CD9-A93D-7BA159A257FA}" srcOrd="3" destOrd="0" presId="urn:microsoft.com/office/officeart/2008/layout/VerticalCurvedList"/>
    <dgm:cxn modelId="{032D02C5-24BC-4952-98A0-0225F8F08852}" type="presParOf" srcId="{D5251977-901B-45DB-9DD7-4D39F89EF548}" destId="{6C89B562-D2A0-4CBE-855D-5A8026C15C70}" srcOrd="4" destOrd="0" presId="urn:microsoft.com/office/officeart/2008/layout/VerticalCurvedList"/>
    <dgm:cxn modelId="{328055AF-E700-4AE5-B73E-23B58E009473}" type="presParOf" srcId="{6C89B562-D2A0-4CBE-855D-5A8026C15C70}" destId="{703DF59D-1C86-47F5-93C8-3761CCB19AAF}" srcOrd="0" destOrd="0" presId="urn:microsoft.com/office/officeart/2008/layout/VerticalCurvedList"/>
    <dgm:cxn modelId="{B21F893C-B1BB-406B-9798-524AD010EEF8}" type="presParOf" srcId="{D5251977-901B-45DB-9DD7-4D39F89EF548}" destId="{F81AE4CD-44E0-4145-8260-BFEFD78CD251}" srcOrd="5" destOrd="0" presId="urn:microsoft.com/office/officeart/2008/layout/VerticalCurvedList"/>
    <dgm:cxn modelId="{37501DB1-653A-4904-A9D0-B5017D87340D}" type="presParOf" srcId="{D5251977-901B-45DB-9DD7-4D39F89EF548}" destId="{C7BDB5E5-6D1B-45D3-ADB6-9DFE759A1302}" srcOrd="6" destOrd="0" presId="urn:microsoft.com/office/officeart/2008/layout/VerticalCurvedList"/>
    <dgm:cxn modelId="{8645CF60-60C0-4B75-8F94-7D6E22327BAB}" type="presParOf" srcId="{C7BDB5E5-6D1B-45D3-ADB6-9DFE759A1302}" destId="{69F2D60C-BDDE-4257-B24F-215CF0DC08D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2D918-04CC-4810-8FE4-50EF91F39C7D}">
      <dsp:nvSpPr>
        <dsp:cNvPr id="0" name=""/>
        <dsp:cNvSpPr/>
      </dsp:nvSpPr>
      <dsp:spPr>
        <a:xfrm>
          <a:off x="-5213101" y="-798476"/>
          <a:ext cx="6207865" cy="6207865"/>
        </a:xfrm>
        <a:prstGeom prst="blockArc">
          <a:avLst>
            <a:gd name="adj1" fmla="val 18900000"/>
            <a:gd name="adj2" fmla="val 2700000"/>
            <a:gd name="adj3" fmla="val 348"/>
          </a:avLst>
        </a:prstGeom>
        <a:solidFill>
          <a:srgbClr val="B7BBBC"/>
        </a:solidFill>
        <a:ln w="63500" cap="rnd" cmpd="sng" algn="ctr">
          <a:solidFill>
            <a:srgbClr val="B7BBBC"/>
          </a:solidFill>
          <a:prstDash val="solid"/>
          <a:round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AE77EE-6111-44F7-A266-8F92E68BCFE4}">
      <dsp:nvSpPr>
        <dsp:cNvPr id="0" name=""/>
        <dsp:cNvSpPr/>
      </dsp:nvSpPr>
      <dsp:spPr>
        <a:xfrm>
          <a:off x="407953" y="91600"/>
          <a:ext cx="6204093" cy="9221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19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All participants are automatically muted by webinar administrators.</a:t>
          </a:r>
        </a:p>
      </dsp:txBody>
      <dsp:txXfrm>
        <a:off x="407953" y="91600"/>
        <a:ext cx="6204093" cy="922182"/>
      </dsp:txXfrm>
    </dsp:sp>
    <dsp:sp modelId="{DD9CD1A1-333B-4C36-9811-D09CD4579649}">
      <dsp:nvSpPr>
        <dsp:cNvPr id="0" name=""/>
        <dsp:cNvSpPr/>
      </dsp:nvSpPr>
      <dsp:spPr>
        <a:xfrm>
          <a:off x="85338" y="194834"/>
          <a:ext cx="731521" cy="731521"/>
        </a:xfrm>
        <a:prstGeom prst="ellipse">
          <a:avLst/>
        </a:prstGeom>
        <a:solidFill>
          <a:srgbClr val="718085"/>
        </a:solidFill>
        <a:ln w="12700" cap="flat" cmpd="sng" algn="ctr">
          <a:solidFill>
            <a:srgbClr val="71808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3643E1-135D-4CD9-A93D-7BA159A257FA}">
      <dsp:nvSpPr>
        <dsp:cNvPr id="0" name=""/>
        <dsp:cNvSpPr/>
      </dsp:nvSpPr>
      <dsp:spPr>
        <a:xfrm>
          <a:off x="788090" y="1260568"/>
          <a:ext cx="5868880" cy="9221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19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Please type any questions using the Q&amp;A feature at the bottom of your screen.</a:t>
          </a:r>
        </a:p>
      </dsp:txBody>
      <dsp:txXfrm>
        <a:off x="788090" y="1260568"/>
        <a:ext cx="5868880" cy="922182"/>
      </dsp:txXfrm>
    </dsp:sp>
    <dsp:sp modelId="{703DF59D-1C86-47F5-93C8-3761CCB19AAF}">
      <dsp:nvSpPr>
        <dsp:cNvPr id="0" name=""/>
        <dsp:cNvSpPr/>
      </dsp:nvSpPr>
      <dsp:spPr>
        <a:xfrm>
          <a:off x="518014" y="1373210"/>
          <a:ext cx="731521" cy="731521"/>
        </a:xfrm>
        <a:prstGeom prst="ellipse">
          <a:avLst/>
        </a:prstGeom>
        <a:solidFill>
          <a:srgbClr val="718085"/>
        </a:solidFill>
        <a:ln w="12700" cap="flat" cmpd="sng" algn="ctr">
          <a:solidFill>
            <a:srgbClr val="71808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1AE4CD-44E0-4145-8260-BFEFD78CD251}">
      <dsp:nvSpPr>
        <dsp:cNvPr id="0" name=""/>
        <dsp:cNvSpPr/>
      </dsp:nvSpPr>
      <dsp:spPr>
        <a:xfrm>
          <a:off x="357142" y="3515635"/>
          <a:ext cx="6204093" cy="9221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198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Webinars will be recorded for on-demand viewing on the </a:t>
          </a:r>
          <a:r>
            <a:rPr lang="en-US" sz="1800" kern="1200" dirty="0" err="1"/>
            <a:t>SIGConnect</a:t>
          </a:r>
          <a:r>
            <a:rPr lang="en-US" sz="1800" kern="1200" dirty="0"/>
            <a:t> website.</a:t>
          </a:r>
        </a:p>
      </dsp:txBody>
      <dsp:txXfrm>
        <a:off x="357142" y="3515635"/>
        <a:ext cx="6204093" cy="922182"/>
      </dsp:txXfrm>
    </dsp:sp>
    <dsp:sp modelId="{69F2D60C-BDDE-4257-B24F-215CF0DC08D0}">
      <dsp:nvSpPr>
        <dsp:cNvPr id="0" name=""/>
        <dsp:cNvSpPr/>
      </dsp:nvSpPr>
      <dsp:spPr>
        <a:xfrm>
          <a:off x="93822" y="3624891"/>
          <a:ext cx="731521" cy="731521"/>
        </a:xfrm>
        <a:prstGeom prst="ellipse">
          <a:avLst/>
        </a:prstGeom>
        <a:solidFill>
          <a:srgbClr val="718085"/>
        </a:solidFill>
        <a:ln w="12700" cap="flat" cmpd="sng" algn="ctr">
          <a:solidFill>
            <a:srgbClr val="71808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B68B4-539B-4E3B-9B73-D2FB36495A48}" type="datetimeFigureOut">
              <a:rPr lang="en-US" smtClean="0"/>
              <a:t>1/31/22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2BAC4-1DA2-441A-99D1-368067761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44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 want to walk through some housekeeping to ensure everyone gets the most out of today’s learning session.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participants are automatically muted to cut down on background noise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Please type any questions using the Q&amp;A feature of the webinar toolbar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Live transcript is enabled and located in the webinar toolbar if you would like to turn on closed captioning.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presentation will be recorded and will be available to attendees for 30 days on the </a:t>
            </a:r>
            <a:r>
              <a:rPr lang="en-US" dirty="0" err="1"/>
              <a:t>SIGConnect</a:t>
            </a:r>
            <a:r>
              <a:rPr lang="en-US" dirty="0"/>
              <a:t> website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0ACC2-C146-460A-91D7-D3B53B2763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991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Prometheus.  </a:t>
            </a:r>
            <a:br>
              <a:rPr lang="en-US" dirty="0"/>
            </a:br>
            <a:r>
              <a:rPr lang="en-US" dirty="0"/>
              <a:t>Where did it come from.</a:t>
            </a:r>
            <a:br>
              <a:rPr lang="en-US" dirty="0"/>
            </a:br>
            <a:r>
              <a:rPr lang="en-US" dirty="0"/>
              <a:t>What is its Pedigree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2BAC4-1DA2-441A-99D1-3680677610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18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hyperlink" Target="http://2017.igem.org/Team:Macquarie_Australia" TargetMode="External"/><Relationship Id="rId9" Type="http://schemas.openxmlformats.org/officeDocument/2006/relationships/image" Target="../media/image12.png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32.png"/><Relationship Id="rId3" Type="http://schemas.microsoft.com/office/2007/relationships/hdphoto" Target="../media/hdphoto3.wdp"/><Relationship Id="rId7" Type="http://schemas.openxmlformats.org/officeDocument/2006/relationships/diagramColors" Target="../diagrams/colors1.xml"/><Relationship Id="rId12" Type="http://schemas.openxmlformats.org/officeDocument/2006/relationships/image" Target="../media/image31.svg"/><Relationship Id="rId17" Type="http://schemas.openxmlformats.org/officeDocument/2006/relationships/image" Target="../media/image36.svg"/><Relationship Id="rId2" Type="http://schemas.openxmlformats.org/officeDocument/2006/relationships/image" Target="../media/image27.png"/><Relationship Id="rId16" Type="http://schemas.openxmlformats.org/officeDocument/2006/relationships/image" Target="../media/image35.png"/><Relationship Id="rId1" Type="http://schemas.openxmlformats.org/officeDocument/2006/relationships/slideMaster" Target="../slideMasters/slideMaster5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0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diagramData" Target="../diagrams/data1.xml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IGConnect 2022">
    <p:bg>
      <p:bgPr>
        <a:solidFill>
          <a:srgbClr val="14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34C5065-F394-3347-A3B9-CDF3731590DE}"/>
              </a:ext>
            </a:extLst>
          </p:cNvPr>
          <p:cNvGrpSpPr/>
          <p:nvPr userDrawn="1"/>
        </p:nvGrpSpPr>
        <p:grpSpPr>
          <a:xfrm>
            <a:off x="9100212" y="-3028"/>
            <a:ext cx="3096852" cy="3991169"/>
            <a:chOff x="3436938" y="-3175"/>
            <a:chExt cx="5321301" cy="6858000"/>
          </a:xfrm>
          <a:solidFill>
            <a:schemeClr val="bg2">
              <a:lumMod val="50000"/>
              <a:alpha val="55000"/>
            </a:schemeClr>
          </a:solidFill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9BC123EF-2B15-B349-A7E2-0D2D0ABB2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1726" y="-3175"/>
              <a:ext cx="36513" cy="17463"/>
            </a:xfrm>
            <a:custGeom>
              <a:avLst/>
              <a:gdLst>
                <a:gd name="T0" fmla="*/ 10 w 10"/>
                <a:gd name="T1" fmla="*/ 0 h 5"/>
                <a:gd name="T2" fmla="*/ 0 w 10"/>
                <a:gd name="T3" fmla="*/ 0 h 5"/>
                <a:gd name="T4" fmla="*/ 10 w 10"/>
                <a:gd name="T5" fmla="*/ 5 h 5"/>
                <a:gd name="T6" fmla="*/ 10 w 1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"/>
                    <a:pt x="6" y="4"/>
                    <a:pt x="10" y="5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BAC74188-9FF5-E74D-9951-3A03B1101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938" y="2949575"/>
              <a:ext cx="5321300" cy="3905250"/>
            </a:xfrm>
            <a:custGeom>
              <a:avLst/>
              <a:gdLst>
                <a:gd name="T0" fmla="*/ 977 w 1433"/>
                <a:gd name="T1" fmla="*/ 903 h 1052"/>
                <a:gd name="T2" fmla="*/ 149 w 1433"/>
                <a:gd name="T3" fmla="*/ 74 h 1052"/>
                <a:gd name="T4" fmla="*/ 74 w 1433"/>
                <a:gd name="T5" fmla="*/ 0 h 1052"/>
                <a:gd name="T6" fmla="*/ 0 w 1433"/>
                <a:gd name="T7" fmla="*/ 74 h 1052"/>
                <a:gd name="T8" fmla="*/ 76 w 1433"/>
                <a:gd name="T9" fmla="*/ 455 h 1052"/>
                <a:gd name="T10" fmla="*/ 286 w 1433"/>
                <a:gd name="T11" fmla="*/ 765 h 1052"/>
                <a:gd name="T12" fmla="*/ 597 w 1433"/>
                <a:gd name="T13" fmla="*/ 975 h 1052"/>
                <a:gd name="T14" fmla="*/ 977 w 1433"/>
                <a:gd name="T15" fmla="*/ 1052 h 1052"/>
                <a:gd name="T16" fmla="*/ 1357 w 1433"/>
                <a:gd name="T17" fmla="*/ 975 h 1052"/>
                <a:gd name="T18" fmla="*/ 1433 w 1433"/>
                <a:gd name="T19" fmla="*/ 939 h 1052"/>
                <a:gd name="T20" fmla="*/ 1433 w 1433"/>
                <a:gd name="T21" fmla="*/ 766 h 1052"/>
                <a:gd name="T22" fmla="*/ 977 w 1433"/>
                <a:gd name="T23" fmla="*/ 903 h 1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3" h="1052">
                  <a:moveTo>
                    <a:pt x="977" y="903"/>
                  </a:moveTo>
                  <a:cubicBezTo>
                    <a:pt x="520" y="903"/>
                    <a:pt x="149" y="531"/>
                    <a:pt x="149" y="74"/>
                  </a:cubicBezTo>
                  <a:cubicBezTo>
                    <a:pt x="149" y="33"/>
                    <a:pt x="115" y="0"/>
                    <a:pt x="74" y="0"/>
                  </a:cubicBezTo>
                  <a:cubicBezTo>
                    <a:pt x="33" y="0"/>
                    <a:pt x="0" y="33"/>
                    <a:pt x="0" y="74"/>
                  </a:cubicBezTo>
                  <a:cubicBezTo>
                    <a:pt x="0" y="206"/>
                    <a:pt x="25" y="334"/>
                    <a:pt x="76" y="455"/>
                  </a:cubicBezTo>
                  <a:cubicBezTo>
                    <a:pt x="126" y="571"/>
                    <a:pt x="196" y="676"/>
                    <a:pt x="286" y="765"/>
                  </a:cubicBezTo>
                  <a:cubicBezTo>
                    <a:pt x="376" y="855"/>
                    <a:pt x="480" y="926"/>
                    <a:pt x="597" y="975"/>
                  </a:cubicBezTo>
                  <a:cubicBezTo>
                    <a:pt x="717" y="1026"/>
                    <a:pt x="845" y="1052"/>
                    <a:pt x="977" y="1052"/>
                  </a:cubicBezTo>
                  <a:cubicBezTo>
                    <a:pt x="1109" y="1052"/>
                    <a:pt x="1237" y="1026"/>
                    <a:pt x="1357" y="975"/>
                  </a:cubicBezTo>
                  <a:cubicBezTo>
                    <a:pt x="1383" y="964"/>
                    <a:pt x="1408" y="952"/>
                    <a:pt x="1433" y="939"/>
                  </a:cubicBezTo>
                  <a:cubicBezTo>
                    <a:pt x="1433" y="766"/>
                    <a:pt x="1433" y="766"/>
                    <a:pt x="1433" y="766"/>
                  </a:cubicBezTo>
                  <a:cubicBezTo>
                    <a:pt x="1302" y="852"/>
                    <a:pt x="1145" y="903"/>
                    <a:pt x="977" y="9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FEA111F8-118F-AF42-8C5A-7A0E50CDA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238" y="-3175"/>
              <a:ext cx="5080000" cy="2200275"/>
            </a:xfrm>
            <a:custGeom>
              <a:avLst/>
              <a:gdLst>
                <a:gd name="T0" fmla="*/ 16 w 1368"/>
                <a:gd name="T1" fmla="*/ 479 h 593"/>
                <a:gd name="T2" fmla="*/ 55 w 1368"/>
                <a:gd name="T3" fmla="*/ 577 h 593"/>
                <a:gd name="T4" fmla="*/ 153 w 1368"/>
                <a:gd name="T5" fmla="*/ 538 h 593"/>
                <a:gd name="T6" fmla="*/ 912 w 1368"/>
                <a:gd name="T7" fmla="*/ 42 h 593"/>
                <a:gd name="T8" fmla="*/ 1368 w 1368"/>
                <a:gd name="T9" fmla="*/ 179 h 593"/>
                <a:gd name="T10" fmla="*/ 1368 w 1368"/>
                <a:gd name="T11" fmla="*/ 5 h 593"/>
                <a:gd name="T12" fmla="*/ 1358 w 1368"/>
                <a:gd name="T13" fmla="*/ 0 h 593"/>
                <a:gd name="T14" fmla="*/ 467 w 1368"/>
                <a:gd name="T15" fmla="*/ 0 h 593"/>
                <a:gd name="T16" fmla="*/ 16 w 1368"/>
                <a:gd name="T17" fmla="*/ 479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68" h="593">
                  <a:moveTo>
                    <a:pt x="16" y="479"/>
                  </a:moveTo>
                  <a:cubicBezTo>
                    <a:pt x="0" y="516"/>
                    <a:pt x="17" y="560"/>
                    <a:pt x="55" y="577"/>
                  </a:cubicBezTo>
                  <a:cubicBezTo>
                    <a:pt x="92" y="593"/>
                    <a:pt x="136" y="576"/>
                    <a:pt x="153" y="538"/>
                  </a:cubicBezTo>
                  <a:cubicBezTo>
                    <a:pt x="285" y="237"/>
                    <a:pt x="583" y="42"/>
                    <a:pt x="912" y="42"/>
                  </a:cubicBezTo>
                  <a:cubicBezTo>
                    <a:pt x="1080" y="42"/>
                    <a:pt x="1237" y="92"/>
                    <a:pt x="1368" y="179"/>
                  </a:cubicBezTo>
                  <a:cubicBezTo>
                    <a:pt x="1368" y="5"/>
                    <a:pt x="1368" y="5"/>
                    <a:pt x="1368" y="5"/>
                  </a:cubicBezTo>
                  <a:cubicBezTo>
                    <a:pt x="1364" y="4"/>
                    <a:pt x="1361" y="2"/>
                    <a:pt x="1358" y="0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270" y="101"/>
                    <a:pt x="109" y="268"/>
                    <a:pt x="16" y="4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E7E840EA-7001-9F4F-98E0-24A0564A4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288" y="3700463"/>
              <a:ext cx="4552950" cy="2466975"/>
            </a:xfrm>
            <a:custGeom>
              <a:avLst/>
              <a:gdLst>
                <a:gd name="T0" fmla="*/ 770 w 1226"/>
                <a:gd name="T1" fmla="*/ 516 h 665"/>
                <a:gd name="T2" fmla="*/ 155 w 1226"/>
                <a:gd name="T3" fmla="*/ 62 h 665"/>
                <a:gd name="T4" fmla="*/ 62 w 1226"/>
                <a:gd name="T5" fmla="*/ 13 h 665"/>
                <a:gd name="T6" fmla="*/ 12 w 1226"/>
                <a:gd name="T7" fmla="*/ 106 h 665"/>
                <a:gd name="T8" fmla="*/ 123 w 1226"/>
                <a:gd name="T9" fmla="*/ 330 h 665"/>
                <a:gd name="T10" fmla="*/ 295 w 1226"/>
                <a:gd name="T11" fmla="*/ 507 h 665"/>
                <a:gd name="T12" fmla="*/ 770 w 1226"/>
                <a:gd name="T13" fmla="*/ 665 h 665"/>
                <a:gd name="T14" fmla="*/ 1079 w 1226"/>
                <a:gd name="T15" fmla="*/ 603 h 665"/>
                <a:gd name="T16" fmla="*/ 1226 w 1226"/>
                <a:gd name="T17" fmla="*/ 521 h 665"/>
                <a:gd name="T18" fmla="*/ 1226 w 1226"/>
                <a:gd name="T19" fmla="*/ 327 h 665"/>
                <a:gd name="T20" fmla="*/ 770 w 1226"/>
                <a:gd name="T21" fmla="*/ 516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6" h="665">
                  <a:moveTo>
                    <a:pt x="770" y="516"/>
                  </a:moveTo>
                  <a:cubicBezTo>
                    <a:pt x="485" y="516"/>
                    <a:pt x="238" y="333"/>
                    <a:pt x="155" y="62"/>
                  </a:cubicBezTo>
                  <a:cubicBezTo>
                    <a:pt x="142" y="22"/>
                    <a:pt x="101" y="0"/>
                    <a:pt x="62" y="13"/>
                  </a:cubicBezTo>
                  <a:cubicBezTo>
                    <a:pt x="22" y="25"/>
                    <a:pt x="0" y="66"/>
                    <a:pt x="12" y="106"/>
                  </a:cubicBezTo>
                  <a:cubicBezTo>
                    <a:pt x="37" y="186"/>
                    <a:pt x="74" y="261"/>
                    <a:pt x="123" y="330"/>
                  </a:cubicBezTo>
                  <a:cubicBezTo>
                    <a:pt x="170" y="397"/>
                    <a:pt x="228" y="457"/>
                    <a:pt x="295" y="507"/>
                  </a:cubicBezTo>
                  <a:cubicBezTo>
                    <a:pt x="433" y="610"/>
                    <a:pt x="597" y="665"/>
                    <a:pt x="770" y="665"/>
                  </a:cubicBezTo>
                  <a:cubicBezTo>
                    <a:pt x="877" y="665"/>
                    <a:pt x="981" y="644"/>
                    <a:pt x="1079" y="603"/>
                  </a:cubicBezTo>
                  <a:cubicBezTo>
                    <a:pt x="1131" y="581"/>
                    <a:pt x="1180" y="553"/>
                    <a:pt x="1226" y="521"/>
                  </a:cubicBezTo>
                  <a:cubicBezTo>
                    <a:pt x="1226" y="327"/>
                    <a:pt x="1226" y="327"/>
                    <a:pt x="1226" y="327"/>
                  </a:cubicBezTo>
                  <a:cubicBezTo>
                    <a:pt x="1109" y="444"/>
                    <a:pt x="948" y="516"/>
                    <a:pt x="770" y="5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3D2157D6-F9E2-D24D-9F11-78F7B9EF0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1151" y="285750"/>
              <a:ext cx="4637088" cy="3217863"/>
            </a:xfrm>
            <a:custGeom>
              <a:avLst/>
              <a:gdLst>
                <a:gd name="T0" fmla="*/ 1102 w 1249"/>
                <a:gd name="T1" fmla="*/ 62 h 867"/>
                <a:gd name="T2" fmla="*/ 793 w 1249"/>
                <a:gd name="T3" fmla="*/ 0 h 867"/>
                <a:gd name="T4" fmla="*/ 484 w 1249"/>
                <a:gd name="T5" fmla="*/ 62 h 867"/>
                <a:gd name="T6" fmla="*/ 232 w 1249"/>
                <a:gd name="T7" fmla="*/ 232 h 867"/>
                <a:gd name="T8" fmla="*/ 63 w 1249"/>
                <a:gd name="T9" fmla="*/ 484 h 867"/>
                <a:gd name="T10" fmla="*/ 0 w 1249"/>
                <a:gd name="T11" fmla="*/ 792 h 867"/>
                <a:gd name="T12" fmla="*/ 75 w 1249"/>
                <a:gd name="T13" fmla="*/ 867 h 867"/>
                <a:gd name="T14" fmla="*/ 149 w 1249"/>
                <a:gd name="T15" fmla="*/ 792 h 867"/>
                <a:gd name="T16" fmla="*/ 793 w 1249"/>
                <a:gd name="T17" fmla="*/ 148 h 867"/>
                <a:gd name="T18" fmla="*/ 1249 w 1249"/>
                <a:gd name="T19" fmla="*/ 338 h 867"/>
                <a:gd name="T20" fmla="*/ 1249 w 1249"/>
                <a:gd name="T21" fmla="*/ 143 h 867"/>
                <a:gd name="T22" fmla="*/ 1102 w 1249"/>
                <a:gd name="T23" fmla="*/ 62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9" h="867">
                  <a:moveTo>
                    <a:pt x="1102" y="62"/>
                  </a:moveTo>
                  <a:cubicBezTo>
                    <a:pt x="1004" y="20"/>
                    <a:pt x="900" y="0"/>
                    <a:pt x="793" y="0"/>
                  </a:cubicBezTo>
                  <a:cubicBezTo>
                    <a:pt x="686" y="0"/>
                    <a:pt x="582" y="20"/>
                    <a:pt x="484" y="62"/>
                  </a:cubicBezTo>
                  <a:cubicBezTo>
                    <a:pt x="390" y="102"/>
                    <a:pt x="305" y="159"/>
                    <a:pt x="232" y="232"/>
                  </a:cubicBezTo>
                  <a:cubicBezTo>
                    <a:pt x="160" y="304"/>
                    <a:pt x="103" y="389"/>
                    <a:pt x="63" y="484"/>
                  </a:cubicBezTo>
                  <a:cubicBezTo>
                    <a:pt x="21" y="581"/>
                    <a:pt x="0" y="685"/>
                    <a:pt x="0" y="792"/>
                  </a:cubicBezTo>
                  <a:cubicBezTo>
                    <a:pt x="0" y="833"/>
                    <a:pt x="34" y="867"/>
                    <a:pt x="75" y="867"/>
                  </a:cubicBezTo>
                  <a:cubicBezTo>
                    <a:pt x="116" y="867"/>
                    <a:pt x="149" y="833"/>
                    <a:pt x="149" y="792"/>
                  </a:cubicBezTo>
                  <a:cubicBezTo>
                    <a:pt x="149" y="437"/>
                    <a:pt x="438" y="148"/>
                    <a:pt x="793" y="148"/>
                  </a:cubicBezTo>
                  <a:cubicBezTo>
                    <a:pt x="971" y="148"/>
                    <a:pt x="1132" y="221"/>
                    <a:pt x="1249" y="338"/>
                  </a:cubicBezTo>
                  <a:cubicBezTo>
                    <a:pt x="1249" y="143"/>
                    <a:pt x="1249" y="143"/>
                    <a:pt x="1249" y="143"/>
                  </a:cubicBezTo>
                  <a:cubicBezTo>
                    <a:pt x="1203" y="111"/>
                    <a:pt x="1154" y="84"/>
                    <a:pt x="1102" y="6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1EBA62-D7BD-46DF-AD0C-F98ECBCD3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225" y="2206402"/>
            <a:ext cx="8433080" cy="2572047"/>
          </a:xfrm>
          <a:ln w="25400" cap="sq" cmpd="sng">
            <a:noFill/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Your Presentation Title Goes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455CF9-F068-4C1D-9D80-C999817C69D3}"/>
              </a:ext>
            </a:extLst>
          </p:cNvPr>
          <p:cNvCxnSpPr>
            <a:cxnSpLocks/>
          </p:cNvCxnSpPr>
          <p:nvPr userDrawn="1"/>
        </p:nvCxnSpPr>
        <p:spPr>
          <a:xfrm>
            <a:off x="507247" y="4921778"/>
            <a:ext cx="5811068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8D4B620-ED56-0943-B198-7BDCE9A1D2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35774" r="8575" b="34638"/>
          <a:stretch/>
        </p:blipFill>
        <p:spPr>
          <a:xfrm>
            <a:off x="269855" y="433763"/>
            <a:ext cx="4757988" cy="169311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A220B4B-3FF8-4B1E-B8FE-6F0FC24A33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7247" y="5067573"/>
            <a:ext cx="5811068" cy="1450454"/>
          </a:xfrm>
          <a:prstGeom prst="rect">
            <a:avLst/>
          </a:prstGeom>
          <a:noFill/>
          <a:ln>
            <a:noFill/>
          </a:ln>
        </p:spPr>
        <p:txBody>
          <a:bodyPr anchor="ctr" anchorCtr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 Goes Here</a:t>
            </a:r>
          </a:p>
        </p:txBody>
      </p:sp>
      <p:pic>
        <p:nvPicPr>
          <p:cNvPr id="36" name="Picture 35" descr="Text&#10;&#10;Description automatically generated">
            <a:extLst>
              <a:ext uri="{FF2B5EF4-FFF2-40B4-BE49-F238E27FC236}">
                <a16:creationId xmlns:a16="http://schemas.microsoft.com/office/drawing/2014/main" id="{002A7265-5E62-F049-88E9-8339FE0AC6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" t="26812" r="4468" b="31185"/>
          <a:stretch/>
        </p:blipFill>
        <p:spPr>
          <a:xfrm>
            <a:off x="4743722" y="7716676"/>
            <a:ext cx="4803649" cy="88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74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4FD4F-1618-4DB9-88B0-A20A70845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1918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54DF5-0E72-4862-A2E0-1AA919022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9891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23BED-EB5F-4C21-90EF-96DE226B3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25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2E497-BC40-41DC-A569-E14BE894C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5047D-8253-4626-B87C-52E54AAE2B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36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373262-D7FA-4CB8-A79B-A71CE440D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36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DCC85-5A06-4021-9FB9-2337B1140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69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FEF55-84D0-4CD9-A8AD-D715A6F00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02" y="365125"/>
            <a:ext cx="10741972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81C78-D43E-4775-B98E-578872241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126" y="1681163"/>
            <a:ext cx="526144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6D392-5460-43BE-96D6-73671178E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3902" y="2505075"/>
            <a:ext cx="5283673" cy="31527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7D65E7-82C4-4800-A0E0-8B0DAD071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8367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5FD051-2117-4961-8A56-4F2659F33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83674" cy="31527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2CB34E-9997-40C2-AB15-FF912D763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71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C3D7A-C0BF-431F-A5EA-F4A202175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365125"/>
            <a:ext cx="1080135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F7281C-334E-42EE-8508-FE5B75539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53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9C7D5-EF9A-4A5E-8C2C-FAF4BD747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95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F1BA1-BA27-4B24-9D2D-B15CE07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3F699-B58B-4975-AB9E-56BA304D6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1244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F05363-A942-427B-A2E9-EF0EB3092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242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EE0D82-D549-46DC-B2E8-45D4D8F30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83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74268-7544-445A-96B1-B3A5C3320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457200"/>
            <a:ext cx="41052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83B172-B704-41F2-800F-DE67FA0540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1434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E3DC1B-1E45-4C2C-83EC-F6FDDA1D7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6750" y="2057400"/>
            <a:ext cx="4105275" cy="35433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66EF7-3F3E-4775-B80A-F8F115756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94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73AEE-9D6A-4D9C-B53C-20731B6C8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365125"/>
            <a:ext cx="1068705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88D7F6-523E-42CD-9556-0879D2B4C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66750" y="1825625"/>
            <a:ext cx="10687050" cy="36515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9F5D9-F6E4-4A75-9475-62BC2F410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11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668D97-E47F-4F93-91CC-DA0313D854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159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BE1EBE-54B0-4270-B1C4-64C3F1DD8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7943850" cy="5159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C01CC-CBC5-4225-9DAC-1055B27D7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90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ight, dark, night&#10;&#10;Description automatically generated">
            <a:extLst>
              <a:ext uri="{FF2B5EF4-FFF2-40B4-BE49-F238E27FC236}">
                <a16:creationId xmlns:a16="http://schemas.microsoft.com/office/drawing/2014/main" id="{07F7D01D-9B8B-C74C-80F4-759487DD10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5" r="7965"/>
          <a:stretch/>
        </p:blipFill>
        <p:spPr>
          <a:xfrm>
            <a:off x="6679094" y="-32804"/>
            <a:ext cx="5546829" cy="68908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769A13A-25FF-4A46-8631-4F9BC8A8F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191" y="365126"/>
            <a:ext cx="5901773" cy="1137103"/>
          </a:xfrm>
        </p:spPr>
        <p:txBody>
          <a:bodyPr/>
          <a:lstStyle/>
          <a:p>
            <a:r>
              <a:rPr lang="en-US" dirty="0"/>
              <a:t>Header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FAA0803-584F-4766-9C1E-10C0895E955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5775" y="1670179"/>
            <a:ext cx="5901773" cy="3854321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438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 Blue Section Header 1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58EEE8-262F-864A-8CEB-08B44DBEF86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147BD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1EBA62-D7BD-46DF-AD0C-F98ECBCD3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5856" y="2981740"/>
            <a:ext cx="11028606" cy="2355573"/>
          </a:xfrm>
          <a:ln>
            <a:noFill/>
          </a:ln>
        </p:spPr>
        <p:txBody>
          <a:bodyPr anchor="b">
            <a:normAutofit/>
          </a:bodyPr>
          <a:lstStyle>
            <a:lvl1pPr algn="l">
              <a:defRPr sz="6000" b="1" strike="noStrike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SECTION HEADING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FFB34C9-4954-4720-BE61-04E4A159C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6505" y="6111926"/>
            <a:ext cx="1420532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algn="r"/>
            <a:fld id="{5725E3D8-FBA3-4759-8B57-AFA208F16997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849C3A60-7B70-C54A-8BDC-56676E37F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35774" r="8575" b="34638"/>
          <a:stretch/>
        </p:blipFill>
        <p:spPr>
          <a:xfrm>
            <a:off x="422255" y="357563"/>
            <a:ext cx="4757988" cy="169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63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loor, indoor, person, window&#10;&#10;Description automatically generated">
            <a:extLst>
              <a:ext uri="{FF2B5EF4-FFF2-40B4-BE49-F238E27FC236}">
                <a16:creationId xmlns:a16="http://schemas.microsoft.com/office/drawing/2014/main" id="{73293B9E-6D2D-4A5D-AAF1-7C1BA1A021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5057" y="0"/>
            <a:ext cx="475488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2728038-91CF-44A0-9248-BDFE57DA5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5894" y="318472"/>
            <a:ext cx="6940420" cy="117442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1543FCB-F270-4CC9-B9C6-4C583B8218B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35538" y="1735139"/>
            <a:ext cx="6940550" cy="4219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5374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80C58-3801-4CE6-8178-0B6DBF579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1077007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BBE341-23BC-4698-BAFB-1443E9F72A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602038"/>
            <a:ext cx="1077007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0EB31-06FA-48EE-BC88-D6CEFE5E2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71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B1E8D-D51B-4E76-AB65-09D5B03C6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9CD41-8EFE-481C-A9B0-E3A440D6F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841DC-A964-464A-AC56-32D7EC948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8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4FD4F-1618-4DB9-88B0-A20A70845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1918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54DF5-0E72-4862-A2E0-1AA919022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9891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23BED-EB5F-4C21-90EF-96DE226B3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77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2E497-BC40-41DC-A569-E14BE894C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5047D-8253-4626-B87C-52E54AAE2B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36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373262-D7FA-4CB8-A79B-A71CE440D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36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DCC85-5A06-4021-9FB9-2337B1140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3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FEF55-84D0-4CD9-A8AD-D715A6F00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02" y="365125"/>
            <a:ext cx="10741972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81C78-D43E-4775-B98E-578872241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126" y="1681163"/>
            <a:ext cx="526144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6D392-5460-43BE-96D6-73671178E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3902" y="2505075"/>
            <a:ext cx="5283673" cy="31527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7D65E7-82C4-4800-A0E0-8B0DAD071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8367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5FD051-2117-4961-8A56-4F2659F33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83674" cy="31527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2CB34E-9997-40C2-AB15-FF912D763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21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C3D7A-C0BF-431F-A5EA-F4A202175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365125"/>
            <a:ext cx="1080135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F7281C-334E-42EE-8508-FE5B75539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9C7D5-EF9A-4A5E-8C2C-FAF4BD747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9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F1BA1-BA27-4B24-9D2D-B15CE07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3F699-B58B-4975-AB9E-56BA304D6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1244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F05363-A942-427B-A2E9-EF0EB3092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242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EE0D82-D549-46DC-B2E8-45D4D8F30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473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74268-7544-445A-96B1-B3A5C3320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457200"/>
            <a:ext cx="41052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83B172-B704-41F2-800F-DE67FA0540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1434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E3DC1B-1E45-4C2C-83EC-F6FDDA1D7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6750" y="2057400"/>
            <a:ext cx="4105275" cy="35433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66EF7-3F3E-4775-B80A-F8F115756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78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 Blue Section Header 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4DAE7E-FFAD-4A26-85E0-52A3A8D208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1EBA62-D7BD-46DF-AD0C-F98ECBCD3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5856" y="2981740"/>
            <a:ext cx="10505661" cy="2355573"/>
          </a:xfrm>
          <a:ln>
            <a:noFill/>
          </a:ln>
        </p:spPr>
        <p:txBody>
          <a:bodyPr anchor="b">
            <a:normAutofit/>
          </a:bodyPr>
          <a:lstStyle>
            <a:lvl1pPr algn="l">
              <a:defRPr sz="6000" b="1" strike="noStrike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SECTION HEADING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FFB34C9-4954-4720-BE61-04E4A159C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3270" y="6280176"/>
            <a:ext cx="262393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5725E3D8-FBA3-4759-8B57-AFA208F1699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F5514B65-5162-534A-92A8-FA56F8229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35774" r="8575" b="34638"/>
          <a:stretch/>
        </p:blipFill>
        <p:spPr>
          <a:xfrm>
            <a:off x="403205" y="614494"/>
            <a:ext cx="4757988" cy="169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20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73AEE-9D6A-4D9C-B53C-20731B6C8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365125"/>
            <a:ext cx="1068705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88D7F6-523E-42CD-9556-0879D2B4C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66750" y="1825625"/>
            <a:ext cx="10687050" cy="36515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9F5D9-F6E4-4A75-9475-62BC2F410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30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668D97-E47F-4F93-91CC-DA0313D854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159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BE1EBE-54B0-4270-B1C4-64C3F1DD8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7943850" cy="5159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C01CC-CBC5-4225-9DAC-1055B27D7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92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ight, dark, night&#10;&#10;Description automatically generated">
            <a:extLst>
              <a:ext uri="{FF2B5EF4-FFF2-40B4-BE49-F238E27FC236}">
                <a16:creationId xmlns:a16="http://schemas.microsoft.com/office/drawing/2014/main" id="{07F7D01D-9B8B-C74C-80F4-759487DD10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5" r="7965"/>
          <a:stretch/>
        </p:blipFill>
        <p:spPr>
          <a:xfrm>
            <a:off x="6679094" y="-32804"/>
            <a:ext cx="5546829" cy="68908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769A13A-25FF-4A46-8631-4F9BC8A8F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191" y="365126"/>
            <a:ext cx="5901773" cy="1137103"/>
          </a:xfrm>
        </p:spPr>
        <p:txBody>
          <a:bodyPr/>
          <a:lstStyle/>
          <a:p>
            <a:r>
              <a:rPr lang="en-US" dirty="0"/>
              <a:t>Header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FAA0803-584F-4766-9C1E-10C0895E955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5775" y="1670179"/>
            <a:ext cx="5901773" cy="3854321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49772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loor, indoor, person, window&#10;&#10;Description automatically generated">
            <a:extLst>
              <a:ext uri="{FF2B5EF4-FFF2-40B4-BE49-F238E27FC236}">
                <a16:creationId xmlns:a16="http://schemas.microsoft.com/office/drawing/2014/main" id="{73293B9E-6D2D-4A5D-AAF1-7C1BA1A021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5057" y="0"/>
            <a:ext cx="475488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2728038-91CF-44A0-9248-BDFE57DA5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5894" y="318472"/>
            <a:ext cx="6940420" cy="117442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1543FCB-F270-4CC9-B9C6-4C583B8218B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35538" y="1735139"/>
            <a:ext cx="6940550" cy="4219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4568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tile tx="0" ty="0" sx="70000" sy="75000" flip="none" algn="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42E0F4-0609-41B6-A82C-ADF318FE4A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C2CB5F-D7F0-40C7-84B5-581AA62D51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63" y="421378"/>
            <a:ext cx="5056801" cy="6022642"/>
          </a:xfrm>
          <a:prstGeom prst="rect">
            <a:avLst/>
          </a:prstGeom>
        </p:spPr>
      </p:pic>
      <p:sp>
        <p:nvSpPr>
          <p:cNvPr id="10" name="Contact">
            <a:extLst>
              <a:ext uri="{FF2B5EF4-FFF2-40B4-BE49-F238E27FC236}">
                <a16:creationId xmlns:a16="http://schemas.microsoft.com/office/drawing/2014/main" id="{6AAAD133-14D0-445E-BBFE-FEB181814642}"/>
              </a:ext>
            </a:extLst>
          </p:cNvPr>
          <p:cNvSpPr txBox="1"/>
          <p:nvPr userDrawn="1"/>
        </p:nvSpPr>
        <p:spPr>
          <a:xfrm>
            <a:off x="745285" y="962958"/>
            <a:ext cx="3032058" cy="653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3000" b="1" baseline="0">
                <a:solidFill>
                  <a:srgbClr val="141F28"/>
                </a:solidFill>
                <a:latin typeface="+mn-lt"/>
                <a:ea typeface="+mn-ea"/>
                <a:cs typeface="+mn-cs"/>
                <a:sym typeface="OpenSans-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1" i="0" u="none" strike="noStrike" kern="1200" cap="none" spc="0" normalizeH="0" baseline="0" noProof="0">
                <a:ln>
                  <a:noFill/>
                </a:ln>
                <a:solidFill>
                  <a:srgbClr val="141F2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Sans-Bold"/>
              </a:rPr>
              <a:t>Contact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BDCCFD-F2BF-4E38-A020-DBA4C3D61C84}"/>
              </a:ext>
            </a:extLst>
          </p:cNvPr>
          <p:cNvGrpSpPr/>
          <p:nvPr userDrawn="1"/>
        </p:nvGrpSpPr>
        <p:grpSpPr>
          <a:xfrm>
            <a:off x="745285" y="4762025"/>
            <a:ext cx="2456963" cy="1132578"/>
            <a:chOff x="441518" y="4863100"/>
            <a:chExt cx="2456963" cy="113257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77EDF86-3EC8-40CB-89EE-6D2EC8216C48}"/>
                </a:ext>
              </a:extLst>
            </p:cNvPr>
            <p:cNvGrpSpPr/>
            <p:nvPr userDrawn="1"/>
          </p:nvGrpSpPr>
          <p:grpSpPr>
            <a:xfrm>
              <a:off x="441518" y="4863100"/>
              <a:ext cx="2456963" cy="1101187"/>
              <a:chOff x="7810587" y="4299234"/>
              <a:chExt cx="3060834" cy="140654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69DED04-66E5-47D2-B87E-C15DE3CE9B8B}"/>
                  </a:ext>
                </a:extLst>
              </p:cNvPr>
              <p:cNvGrpSpPr/>
              <p:nvPr/>
            </p:nvGrpSpPr>
            <p:grpSpPr>
              <a:xfrm>
                <a:off x="7810587" y="4299234"/>
                <a:ext cx="3060834" cy="930246"/>
                <a:chOff x="3165985" y="9360324"/>
                <a:chExt cx="6121667" cy="1860491"/>
              </a:xfrm>
            </p:grpSpPr>
            <p:grpSp>
              <p:nvGrpSpPr>
                <p:cNvPr id="15" name="Group">
                  <a:extLst>
                    <a:ext uri="{FF2B5EF4-FFF2-40B4-BE49-F238E27FC236}">
                      <a16:creationId xmlns:a16="http://schemas.microsoft.com/office/drawing/2014/main" id="{7071BB36-F465-411F-95B3-ECCB539A51D4}"/>
                    </a:ext>
                  </a:extLst>
                </p:cNvPr>
                <p:cNvGrpSpPr/>
                <p:nvPr/>
              </p:nvGrpSpPr>
              <p:grpSpPr>
                <a:xfrm>
                  <a:off x="4125137" y="9432724"/>
                  <a:ext cx="5162515" cy="1703162"/>
                  <a:chOff x="852709" y="-46744"/>
                  <a:chExt cx="5162514" cy="1703162"/>
                </a:xfrm>
              </p:grpSpPr>
              <p:sp>
                <p:nvSpPr>
                  <p:cNvPr id="23" name="www.fb.com/sigcorp">
                    <a:extLst>
                      <a:ext uri="{FF2B5EF4-FFF2-40B4-BE49-F238E27FC236}">
                        <a16:creationId xmlns:a16="http://schemas.microsoft.com/office/drawing/2014/main" id="{83B57AE0-C713-472B-AB2C-0A028A229D9B}"/>
                      </a:ext>
                    </a:extLst>
                  </p:cNvPr>
                  <p:cNvSpPr txBox="1"/>
                  <p:nvPr/>
                </p:nvSpPr>
                <p:spPr>
                  <a:xfrm>
                    <a:off x="852709" y="-46744"/>
                    <a:ext cx="5162514" cy="68141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none" lIns="25400" tIns="25400" rIns="25400" bIns="25400" numCol="1" anchor="ctr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/>
                        <a:ea typeface="+mn-ea"/>
                        <a:cs typeface="+mn-cs"/>
                      </a:rPr>
                      <a:t>/strata-information-group</a:t>
                    </a:r>
                  </a:p>
                </p:txBody>
              </p:sp>
              <p:sp>
                <p:nvSpPr>
                  <p:cNvPr id="21" name="@sigcorp">
                    <a:extLst>
                      <a:ext uri="{FF2B5EF4-FFF2-40B4-BE49-F238E27FC236}">
                        <a16:creationId xmlns:a16="http://schemas.microsoft.com/office/drawing/2014/main" id="{56012DC7-DC2C-432D-B352-8F77E692292F}"/>
                      </a:ext>
                    </a:extLst>
                  </p:cNvPr>
                  <p:cNvSpPr txBox="1"/>
                  <p:nvPr/>
                </p:nvSpPr>
                <p:spPr>
                  <a:xfrm>
                    <a:off x="852709" y="975005"/>
                    <a:ext cx="4528203" cy="68141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25400" tIns="25400" rIns="25400" bIns="25400" numCol="1" anchor="ctr">
                    <a:spAutoFit/>
                  </a:bodyPr>
                  <a:lstStyle>
                    <a:lvl1pPr>
                      <a:defRPr b="1">
                        <a:latin typeface="+mn-lt"/>
                        <a:ea typeface="+mn-ea"/>
                        <a:cs typeface="+mn-cs"/>
                        <a:sym typeface="OpenSans-Bold"/>
                      </a:defRPr>
                    </a:lvl1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OpenSans-Bold"/>
                      </a:rPr>
                      <a:t>@</a:t>
                    </a:r>
                    <a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OpenSans-Bold"/>
                      </a:rPr>
                      <a:t>SIGCorpLIVE</a:t>
                    </a: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  <a:sym typeface="OpenSans-Bold"/>
                    </a:endParaRPr>
                  </a:p>
                </p:txBody>
              </p:sp>
            </p:grp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259F12D7-25F4-43AC-9F62-3DD4ACC599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5985" y="9360324"/>
                  <a:ext cx="826208" cy="826208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15539E5D-D274-41C5-814C-52EA058272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5985" y="10392876"/>
                  <a:ext cx="827937" cy="827939"/>
                </a:xfrm>
                <a:prstGeom prst="rect">
                  <a:avLst/>
                </a:prstGeom>
              </p:spPr>
            </p:pic>
          </p:grpSp>
          <p:sp>
            <p:nvSpPr>
              <p:cNvPr id="13" name="@sigcorp">
                <a:extLst>
                  <a:ext uri="{FF2B5EF4-FFF2-40B4-BE49-F238E27FC236}">
                    <a16:creationId xmlns:a16="http://schemas.microsoft.com/office/drawing/2014/main" id="{060A81BA-483D-4398-9CD5-1D39605DA637}"/>
                  </a:ext>
                </a:extLst>
              </p:cNvPr>
              <p:cNvSpPr txBox="1"/>
              <p:nvPr/>
            </p:nvSpPr>
            <p:spPr>
              <a:xfrm>
                <a:off x="8290164" y="5365071"/>
                <a:ext cx="2264104" cy="340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>
                  <a:defRPr b="1">
                    <a:latin typeface="+mn-lt"/>
                    <a:ea typeface="+mn-ea"/>
                    <a:cs typeface="+mn-cs"/>
                    <a:sym typeface="OpenSans-Bold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OpenSans-Bold"/>
                  </a:rPr>
                  <a:t>Sigcorp.com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Sans-Bold"/>
                </a:endParaRPr>
              </a:p>
            </p:txBody>
          </p:sp>
          <p:pic>
            <p:nvPicPr>
              <p:cNvPr id="14" name="Graphic 13" descr="Internet">
                <a:extLst>
                  <a:ext uri="{FF2B5EF4-FFF2-40B4-BE49-F238E27FC236}">
                    <a16:creationId xmlns:a16="http://schemas.microsoft.com/office/drawing/2014/main" id="{D1E68578-50A0-4987-85F6-671962B737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903224" y="5421509"/>
                <a:ext cx="227828" cy="227829"/>
              </a:xfrm>
              <a:prstGeom prst="rect">
                <a:avLst/>
              </a:prstGeom>
            </p:spPr>
          </p:pic>
        </p:grpSp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F0488829-2B32-48B8-BCB7-48D525F87AC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41518" y="5672163"/>
              <a:ext cx="331603" cy="323515"/>
            </a:xfrm>
            <a:prstGeom prst="flowChartConnector">
              <a:avLst/>
            </a:prstGeom>
            <a:noFill/>
            <a:ln w="9525">
              <a:solidFill>
                <a:srgbClr val="147B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0D67DA4-9045-48FB-BF6C-58D224153E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285" y="1916628"/>
            <a:ext cx="4305686" cy="425140"/>
          </a:xfrm>
        </p:spPr>
        <p:txBody>
          <a:bodyPr anchor="ctr">
            <a:noAutofit/>
          </a:bodyPr>
          <a:lstStyle>
            <a:lvl1pPr marL="0" indent="0">
              <a:buNone/>
              <a:defRPr sz="32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918EAB4A-CDB8-4F2D-B68B-2F7C92745E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284" y="2341768"/>
            <a:ext cx="4305686" cy="300221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4038B4E1-B7EB-450D-87C4-6A4AEDCA0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5284" y="2651433"/>
            <a:ext cx="4305686" cy="411933"/>
          </a:xfrm>
        </p:spPr>
        <p:txBody>
          <a:bodyPr anchor="ctr">
            <a:normAutofit/>
          </a:bodyPr>
          <a:lstStyle>
            <a:lvl1pPr marL="0" indent="0">
              <a:buNone/>
              <a:defRPr sz="2400" u="sng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</p:spTree>
    <p:extLst>
      <p:ext uri="{BB962C8B-B14F-4D97-AF65-F5344CB8AC3E}">
        <p14:creationId xmlns:p14="http://schemas.microsoft.com/office/powerpoint/2010/main" val="1689339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758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96" userDrawn="1">
          <p15:clr>
            <a:srgbClr val="FBAE40"/>
          </p15:clr>
        </p15:guide>
        <p15:guide id="5" pos="3456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tile tx="0" ty="0" sx="70000" sy="75000" flip="none" algn="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42E0F4-0609-41B6-A82C-ADF318FE4A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C2CB5F-D7F0-40C7-84B5-581AA62D51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8" y="417679"/>
            <a:ext cx="5056801" cy="6022642"/>
          </a:xfrm>
          <a:prstGeom prst="rect">
            <a:avLst/>
          </a:prstGeom>
        </p:spPr>
      </p:pic>
      <p:sp>
        <p:nvSpPr>
          <p:cNvPr id="10" name="Contact">
            <a:extLst>
              <a:ext uri="{FF2B5EF4-FFF2-40B4-BE49-F238E27FC236}">
                <a16:creationId xmlns:a16="http://schemas.microsoft.com/office/drawing/2014/main" id="{6AAAD133-14D0-445E-BBFE-FEB181814642}"/>
              </a:ext>
            </a:extLst>
          </p:cNvPr>
          <p:cNvSpPr txBox="1"/>
          <p:nvPr userDrawn="1"/>
        </p:nvSpPr>
        <p:spPr>
          <a:xfrm>
            <a:off x="745282" y="702831"/>
            <a:ext cx="3032058" cy="603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3000" b="1" baseline="0">
                <a:solidFill>
                  <a:srgbClr val="141F28"/>
                </a:solidFill>
                <a:latin typeface="+mn-lt"/>
                <a:ea typeface="+mn-ea"/>
                <a:cs typeface="+mn-cs"/>
                <a:sym typeface="OpenSans-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1200" cap="none" spc="0" normalizeH="0" baseline="0" noProof="0">
                <a:ln>
                  <a:noFill/>
                </a:ln>
                <a:solidFill>
                  <a:srgbClr val="141F2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Sans-Bold"/>
              </a:rPr>
              <a:t>Contact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BDCCFD-F2BF-4E38-A020-DBA4C3D61C84}"/>
              </a:ext>
            </a:extLst>
          </p:cNvPr>
          <p:cNvGrpSpPr/>
          <p:nvPr userDrawn="1"/>
        </p:nvGrpSpPr>
        <p:grpSpPr>
          <a:xfrm>
            <a:off x="745283" y="5082808"/>
            <a:ext cx="2456963" cy="1132578"/>
            <a:chOff x="441518" y="4863100"/>
            <a:chExt cx="2456963" cy="113257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77EDF86-3EC8-40CB-89EE-6D2EC8216C48}"/>
                </a:ext>
              </a:extLst>
            </p:cNvPr>
            <p:cNvGrpSpPr/>
            <p:nvPr userDrawn="1"/>
          </p:nvGrpSpPr>
          <p:grpSpPr>
            <a:xfrm>
              <a:off x="441518" y="4863100"/>
              <a:ext cx="2456963" cy="1101187"/>
              <a:chOff x="7810587" y="4299234"/>
              <a:chExt cx="3060834" cy="140654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69DED04-66E5-47D2-B87E-C15DE3CE9B8B}"/>
                  </a:ext>
                </a:extLst>
              </p:cNvPr>
              <p:cNvGrpSpPr/>
              <p:nvPr/>
            </p:nvGrpSpPr>
            <p:grpSpPr>
              <a:xfrm>
                <a:off x="7810587" y="4299234"/>
                <a:ext cx="3060834" cy="930246"/>
                <a:chOff x="3165985" y="9360324"/>
                <a:chExt cx="6121667" cy="1860491"/>
              </a:xfrm>
            </p:grpSpPr>
            <p:grpSp>
              <p:nvGrpSpPr>
                <p:cNvPr id="15" name="Group">
                  <a:extLst>
                    <a:ext uri="{FF2B5EF4-FFF2-40B4-BE49-F238E27FC236}">
                      <a16:creationId xmlns:a16="http://schemas.microsoft.com/office/drawing/2014/main" id="{7071BB36-F465-411F-95B3-ECCB539A51D4}"/>
                    </a:ext>
                  </a:extLst>
                </p:cNvPr>
                <p:cNvGrpSpPr/>
                <p:nvPr/>
              </p:nvGrpSpPr>
              <p:grpSpPr>
                <a:xfrm>
                  <a:off x="4125137" y="9432724"/>
                  <a:ext cx="5162515" cy="1703162"/>
                  <a:chOff x="852709" y="-46744"/>
                  <a:chExt cx="5162514" cy="1703162"/>
                </a:xfrm>
              </p:grpSpPr>
              <p:sp>
                <p:nvSpPr>
                  <p:cNvPr id="23" name="www.fb.com/sigcorp">
                    <a:extLst>
                      <a:ext uri="{FF2B5EF4-FFF2-40B4-BE49-F238E27FC236}">
                        <a16:creationId xmlns:a16="http://schemas.microsoft.com/office/drawing/2014/main" id="{83B57AE0-C713-472B-AB2C-0A028A229D9B}"/>
                      </a:ext>
                    </a:extLst>
                  </p:cNvPr>
                  <p:cNvSpPr txBox="1"/>
                  <p:nvPr/>
                </p:nvSpPr>
                <p:spPr>
                  <a:xfrm>
                    <a:off x="852709" y="-46744"/>
                    <a:ext cx="5162514" cy="68141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  </a:ext>
                  </a:extLst>
                </p:spPr>
                <p:txBody>
                  <a:bodyPr wrap="none" lIns="25400" tIns="25400" rIns="25400" bIns="25400" numCol="1" anchor="ctr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/>
                        <a:ea typeface="+mn-ea"/>
                        <a:cs typeface="+mn-cs"/>
                      </a:rPr>
                      <a:t>/strata-information-group</a:t>
                    </a:r>
                  </a:p>
                </p:txBody>
              </p:sp>
              <p:sp>
                <p:nvSpPr>
                  <p:cNvPr id="21" name="@sigcorp">
                    <a:extLst>
                      <a:ext uri="{FF2B5EF4-FFF2-40B4-BE49-F238E27FC236}">
                        <a16:creationId xmlns:a16="http://schemas.microsoft.com/office/drawing/2014/main" id="{56012DC7-DC2C-432D-B352-8F77E692292F}"/>
                      </a:ext>
                    </a:extLst>
                  </p:cNvPr>
                  <p:cNvSpPr txBox="1"/>
                  <p:nvPr/>
                </p:nvSpPr>
                <p:spPr>
                  <a:xfrm>
                    <a:off x="852709" y="975005"/>
                    <a:ext cx="4528203" cy="68141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  </a:ext>
                  </a:extLst>
                </p:spPr>
                <p:txBody>
                  <a:bodyPr wrap="square" lIns="25400" tIns="25400" rIns="25400" bIns="25400" numCol="1" anchor="ctr">
                    <a:spAutoFit/>
                  </a:bodyPr>
                  <a:lstStyle>
                    <a:lvl1pPr>
                      <a:defRPr b="1">
                        <a:latin typeface="+mn-lt"/>
                        <a:ea typeface="+mn-ea"/>
                        <a:cs typeface="+mn-cs"/>
                        <a:sym typeface="OpenSans-Bold"/>
                      </a:defRPr>
                    </a:lvl1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OpenSans-Bold"/>
                      </a:rPr>
                      <a:t>@</a:t>
                    </a:r>
                    <a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OpenSans-Bold"/>
                      </a:rPr>
                      <a:t>SIGCorpLIVE</a:t>
                    </a: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  <a:sym typeface="OpenSans-Bold"/>
                    </a:endParaRPr>
                  </a:p>
                </p:txBody>
              </p:sp>
            </p:grp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259F12D7-25F4-43AC-9F62-3DD4ACC599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5985" y="9360324"/>
                  <a:ext cx="826208" cy="826208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15539E5D-D274-41C5-814C-52EA058272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5985" y="10392876"/>
                  <a:ext cx="827937" cy="827939"/>
                </a:xfrm>
                <a:prstGeom prst="rect">
                  <a:avLst/>
                </a:prstGeom>
              </p:spPr>
            </p:pic>
          </p:grpSp>
          <p:sp>
            <p:nvSpPr>
              <p:cNvPr id="13" name="@sigcorp">
                <a:extLst>
                  <a:ext uri="{FF2B5EF4-FFF2-40B4-BE49-F238E27FC236}">
                    <a16:creationId xmlns:a16="http://schemas.microsoft.com/office/drawing/2014/main" id="{060A81BA-483D-4398-9CD5-1D39605DA637}"/>
                  </a:ext>
                </a:extLst>
              </p:cNvPr>
              <p:cNvSpPr txBox="1"/>
              <p:nvPr/>
            </p:nvSpPr>
            <p:spPr>
              <a:xfrm>
                <a:off x="8290164" y="5365071"/>
                <a:ext cx="2264104" cy="340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>
                  <a:defRPr b="1">
                    <a:latin typeface="+mn-lt"/>
                    <a:ea typeface="+mn-ea"/>
                    <a:cs typeface="+mn-cs"/>
                    <a:sym typeface="OpenSans-Bold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OpenSans-Bold"/>
                  </a:rPr>
                  <a:t>Sigcorp.com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Sans-Bold"/>
                </a:endParaRPr>
              </a:p>
            </p:txBody>
          </p:sp>
          <p:pic>
            <p:nvPicPr>
              <p:cNvPr id="14" name="Graphic 13" descr="Internet">
                <a:extLst>
                  <a:ext uri="{FF2B5EF4-FFF2-40B4-BE49-F238E27FC236}">
                    <a16:creationId xmlns:a16="http://schemas.microsoft.com/office/drawing/2014/main" id="{D1E68578-50A0-4987-85F6-671962B737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903224" y="5421509"/>
                <a:ext cx="227828" cy="227829"/>
              </a:xfrm>
              <a:prstGeom prst="rect">
                <a:avLst/>
              </a:prstGeom>
            </p:spPr>
          </p:pic>
        </p:grpSp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F0488829-2B32-48B8-BCB7-48D525F87AC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41518" y="5672163"/>
              <a:ext cx="331603" cy="323515"/>
            </a:xfrm>
            <a:prstGeom prst="flowChartConnector">
              <a:avLst/>
            </a:prstGeom>
            <a:noFill/>
            <a:ln w="9525">
              <a:solidFill>
                <a:srgbClr val="147B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0D67DA4-9045-48FB-BF6C-58D224153E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282" y="1737248"/>
            <a:ext cx="4305687" cy="390581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 1 Name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918EAB4A-CDB8-4F2D-B68B-2F7C92745E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280" y="2130877"/>
            <a:ext cx="4305687" cy="358413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4038B4E1-B7EB-450D-87C4-6A4AEDCA0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5280" y="2508653"/>
            <a:ext cx="4305687" cy="317987"/>
          </a:xfrm>
        </p:spPr>
        <p:txBody>
          <a:bodyPr anchor="ctr">
            <a:normAutofit/>
          </a:bodyPr>
          <a:lstStyle>
            <a:lvl1pPr marL="0" indent="0">
              <a:buNone/>
              <a:defRPr sz="2000" u="sng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37B75A32-BD0F-41AA-9AE0-9FFE637ACC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5282" y="3348825"/>
            <a:ext cx="4305687" cy="390581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 2 Name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C14565C7-4AD4-4090-9B0A-5DE3209F23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5281" y="3745561"/>
            <a:ext cx="4305687" cy="317987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E3AFC5AC-9D45-430C-B480-0A19A8945F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5280" y="4063548"/>
            <a:ext cx="4305687" cy="317987"/>
          </a:xfrm>
        </p:spPr>
        <p:txBody>
          <a:bodyPr anchor="ctr">
            <a:normAutofit/>
          </a:bodyPr>
          <a:lstStyle>
            <a:lvl1pPr marL="0" indent="0">
              <a:buNone/>
              <a:defRPr sz="2000" u="sng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</p:spTree>
    <p:extLst>
      <p:ext uri="{BB962C8B-B14F-4D97-AF65-F5344CB8AC3E}">
        <p14:creationId xmlns:p14="http://schemas.microsoft.com/office/powerpoint/2010/main" val="1789782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758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96" userDrawn="1">
          <p15:clr>
            <a:srgbClr val="FBAE40"/>
          </p15:clr>
        </p15:guide>
        <p15:guide id="5" pos="3456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tile tx="0" ty="0" sx="70000" sy="75000" flip="none" algn="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42E0F4-0609-41B6-A82C-ADF318FE4A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C2CB5F-D7F0-40C7-84B5-581AA62D51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9" y="417679"/>
            <a:ext cx="5056801" cy="6022642"/>
          </a:xfrm>
          <a:prstGeom prst="rect">
            <a:avLst/>
          </a:prstGeom>
        </p:spPr>
      </p:pic>
      <p:sp>
        <p:nvSpPr>
          <p:cNvPr id="10" name="Contact">
            <a:extLst>
              <a:ext uri="{FF2B5EF4-FFF2-40B4-BE49-F238E27FC236}">
                <a16:creationId xmlns:a16="http://schemas.microsoft.com/office/drawing/2014/main" id="{6AAAD133-14D0-445E-BBFE-FEB181814642}"/>
              </a:ext>
            </a:extLst>
          </p:cNvPr>
          <p:cNvSpPr txBox="1"/>
          <p:nvPr userDrawn="1"/>
        </p:nvSpPr>
        <p:spPr>
          <a:xfrm>
            <a:off x="745281" y="614282"/>
            <a:ext cx="3032058" cy="603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3000" b="1" baseline="0">
                <a:solidFill>
                  <a:srgbClr val="141F28"/>
                </a:solidFill>
                <a:latin typeface="+mn-lt"/>
                <a:ea typeface="+mn-ea"/>
                <a:cs typeface="+mn-cs"/>
                <a:sym typeface="OpenSans-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1200" cap="none" spc="0" normalizeH="0" baseline="0" noProof="0">
                <a:ln>
                  <a:noFill/>
                </a:ln>
                <a:solidFill>
                  <a:srgbClr val="141F28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Sans-Bold"/>
              </a:rPr>
              <a:t>Contact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0D67DA4-9045-48FB-BF6C-58D224153E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282" y="1246556"/>
            <a:ext cx="4055316" cy="388648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 1 Name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918EAB4A-CDB8-4F2D-B68B-2F7C92745E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280" y="1653641"/>
            <a:ext cx="4055316" cy="321887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4038B4E1-B7EB-450D-87C4-6A4AEDCA0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5280" y="1980286"/>
            <a:ext cx="4055316" cy="321888"/>
          </a:xfrm>
        </p:spPr>
        <p:txBody>
          <a:bodyPr anchor="ctr">
            <a:normAutofit/>
          </a:bodyPr>
          <a:lstStyle>
            <a:lvl1pPr marL="0" indent="0">
              <a:buNone/>
              <a:defRPr sz="2000" u="sng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79023AA-E3AC-4288-9F23-A0625E5F8B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197" y="4812085"/>
            <a:ext cx="3180394" cy="1628236"/>
          </a:xfrm>
          <a:prstGeom prst="rect">
            <a:avLst/>
          </a:prstGeom>
        </p:spPr>
      </p:pic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37B75A32-BD0F-41AA-9AE0-9FFE637ACC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5280" y="2999508"/>
            <a:ext cx="4055316" cy="402886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 2 Name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C14565C7-4AD4-4090-9B0A-5DE3209F23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5280" y="3410010"/>
            <a:ext cx="4055316" cy="321887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E3AFC5AC-9D45-430C-B480-0A19A8945F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5280" y="3739513"/>
            <a:ext cx="4055316" cy="321888"/>
          </a:xfrm>
        </p:spPr>
        <p:txBody>
          <a:bodyPr anchor="ctr">
            <a:normAutofit/>
          </a:bodyPr>
          <a:lstStyle>
            <a:lvl1pPr marL="0" indent="0">
              <a:buNone/>
              <a:defRPr sz="2000" u="sng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BDCCFD-F2BF-4E38-A020-DBA4C3D61C84}"/>
              </a:ext>
            </a:extLst>
          </p:cNvPr>
          <p:cNvGrpSpPr/>
          <p:nvPr userDrawn="1"/>
        </p:nvGrpSpPr>
        <p:grpSpPr>
          <a:xfrm>
            <a:off x="8866026" y="5059914"/>
            <a:ext cx="2456963" cy="1132578"/>
            <a:chOff x="441518" y="4863100"/>
            <a:chExt cx="2456963" cy="113257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77EDF86-3EC8-40CB-89EE-6D2EC8216C48}"/>
                </a:ext>
              </a:extLst>
            </p:cNvPr>
            <p:cNvGrpSpPr/>
            <p:nvPr userDrawn="1"/>
          </p:nvGrpSpPr>
          <p:grpSpPr>
            <a:xfrm>
              <a:off x="441518" y="4863100"/>
              <a:ext cx="2456963" cy="1101187"/>
              <a:chOff x="7810587" y="4299234"/>
              <a:chExt cx="3060834" cy="140654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69DED04-66E5-47D2-B87E-C15DE3CE9B8B}"/>
                  </a:ext>
                </a:extLst>
              </p:cNvPr>
              <p:cNvGrpSpPr/>
              <p:nvPr/>
            </p:nvGrpSpPr>
            <p:grpSpPr>
              <a:xfrm>
                <a:off x="7810587" y="4299234"/>
                <a:ext cx="3060834" cy="930246"/>
                <a:chOff x="3165985" y="9360324"/>
                <a:chExt cx="6121667" cy="1860491"/>
              </a:xfrm>
            </p:grpSpPr>
            <p:grpSp>
              <p:nvGrpSpPr>
                <p:cNvPr id="15" name="Group">
                  <a:extLst>
                    <a:ext uri="{FF2B5EF4-FFF2-40B4-BE49-F238E27FC236}">
                      <a16:creationId xmlns:a16="http://schemas.microsoft.com/office/drawing/2014/main" id="{7071BB36-F465-411F-95B3-ECCB539A51D4}"/>
                    </a:ext>
                  </a:extLst>
                </p:cNvPr>
                <p:cNvGrpSpPr/>
                <p:nvPr/>
              </p:nvGrpSpPr>
              <p:grpSpPr>
                <a:xfrm>
                  <a:off x="4125137" y="9432724"/>
                  <a:ext cx="5162515" cy="1703162"/>
                  <a:chOff x="852709" y="-46744"/>
                  <a:chExt cx="5162514" cy="1703162"/>
                </a:xfrm>
              </p:grpSpPr>
              <p:sp>
                <p:nvSpPr>
                  <p:cNvPr id="23" name="www.fb.com/sigcorp">
                    <a:extLst>
                      <a:ext uri="{FF2B5EF4-FFF2-40B4-BE49-F238E27FC236}">
                        <a16:creationId xmlns:a16="http://schemas.microsoft.com/office/drawing/2014/main" id="{83B57AE0-C713-472B-AB2C-0A028A229D9B}"/>
                      </a:ext>
                    </a:extLst>
                  </p:cNvPr>
                  <p:cNvSpPr txBox="1"/>
                  <p:nvPr/>
                </p:nvSpPr>
                <p:spPr>
                  <a:xfrm>
                    <a:off x="852709" y="-46744"/>
                    <a:ext cx="5162514" cy="68141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none" lIns="25400" tIns="25400" rIns="25400" bIns="25400" numCol="1" anchor="ctr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/>
                        <a:ea typeface="+mn-ea"/>
                        <a:cs typeface="+mn-cs"/>
                      </a:rPr>
                      <a:t>/strata-information-group</a:t>
                    </a:r>
                  </a:p>
                </p:txBody>
              </p:sp>
              <p:sp>
                <p:nvSpPr>
                  <p:cNvPr id="21" name="@sigcorp">
                    <a:extLst>
                      <a:ext uri="{FF2B5EF4-FFF2-40B4-BE49-F238E27FC236}">
                        <a16:creationId xmlns:a16="http://schemas.microsoft.com/office/drawing/2014/main" id="{56012DC7-DC2C-432D-B352-8F77E692292F}"/>
                      </a:ext>
                    </a:extLst>
                  </p:cNvPr>
                  <p:cNvSpPr txBox="1"/>
                  <p:nvPr/>
                </p:nvSpPr>
                <p:spPr>
                  <a:xfrm>
                    <a:off x="852709" y="975005"/>
                    <a:ext cx="4528203" cy="68141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25400" tIns="25400" rIns="25400" bIns="25400" numCol="1" anchor="ctr">
                    <a:spAutoFit/>
                  </a:bodyPr>
                  <a:lstStyle>
                    <a:lvl1pPr>
                      <a:defRPr b="1">
                        <a:latin typeface="+mn-lt"/>
                        <a:ea typeface="+mn-ea"/>
                        <a:cs typeface="+mn-cs"/>
                        <a:sym typeface="OpenSans-Bold"/>
                      </a:defRPr>
                    </a:lvl1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OpenSans-Bold"/>
                      </a:rPr>
                      <a:t>@</a:t>
                    </a:r>
                    <a:r>
                      <a: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OpenSans-Bold"/>
                      </a:rPr>
                      <a:t>SIGCorpLIVE</a:t>
                    </a: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  <a:sym typeface="OpenSans-Bold"/>
                    </a:endParaRPr>
                  </a:p>
                </p:txBody>
              </p:sp>
            </p:grp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259F12D7-25F4-43AC-9F62-3DD4ACC599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5985" y="9360324"/>
                  <a:ext cx="826208" cy="826208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15539E5D-D274-41C5-814C-52EA058272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5985" y="10392876"/>
                  <a:ext cx="827937" cy="827939"/>
                </a:xfrm>
                <a:prstGeom prst="rect">
                  <a:avLst/>
                </a:prstGeom>
              </p:spPr>
            </p:pic>
          </p:grpSp>
          <p:sp>
            <p:nvSpPr>
              <p:cNvPr id="13" name="@sigcorp">
                <a:extLst>
                  <a:ext uri="{FF2B5EF4-FFF2-40B4-BE49-F238E27FC236}">
                    <a16:creationId xmlns:a16="http://schemas.microsoft.com/office/drawing/2014/main" id="{060A81BA-483D-4398-9CD5-1D39605DA637}"/>
                  </a:ext>
                </a:extLst>
              </p:cNvPr>
              <p:cNvSpPr txBox="1"/>
              <p:nvPr/>
            </p:nvSpPr>
            <p:spPr>
              <a:xfrm>
                <a:off x="8290164" y="5365071"/>
                <a:ext cx="2264104" cy="340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>
                  <a:defRPr b="1">
                    <a:latin typeface="+mn-lt"/>
                    <a:ea typeface="+mn-ea"/>
                    <a:cs typeface="+mn-cs"/>
                    <a:sym typeface="OpenSans-Bold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  <a:sym typeface="OpenSans-Bold"/>
                  </a:rPr>
                  <a:t>Sigcorp.com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Sans-Bold"/>
                </a:endParaRPr>
              </a:p>
            </p:txBody>
          </p:sp>
          <p:pic>
            <p:nvPicPr>
              <p:cNvPr id="14" name="Graphic 13" descr="Internet">
                <a:extLst>
                  <a:ext uri="{FF2B5EF4-FFF2-40B4-BE49-F238E27FC236}">
                    <a16:creationId xmlns:a16="http://schemas.microsoft.com/office/drawing/2014/main" id="{D1E68578-50A0-4987-85F6-671962B737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903224" y="5421509"/>
                <a:ext cx="227828" cy="227829"/>
              </a:xfrm>
              <a:prstGeom prst="rect">
                <a:avLst/>
              </a:prstGeom>
            </p:spPr>
          </p:pic>
        </p:grpSp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F0488829-2B32-48B8-BCB7-48D525F87AC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41518" y="5672163"/>
              <a:ext cx="331603" cy="323515"/>
            </a:xfrm>
            <a:prstGeom prst="flowChartConnector">
              <a:avLst/>
            </a:prstGeom>
            <a:noFill/>
            <a:ln w="9525">
              <a:solidFill>
                <a:srgbClr val="147B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B3991E1D-013A-4DA6-A62C-203906C2B7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280" y="4824163"/>
            <a:ext cx="4055316" cy="375745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 3 Name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492F5E36-7B48-4BD8-887A-CC9A2DF617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5280" y="5205739"/>
            <a:ext cx="4055316" cy="333553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5217A93E-27DF-45D9-8CDE-2F24D1A240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5280" y="5542907"/>
            <a:ext cx="4055316" cy="326070"/>
          </a:xfrm>
        </p:spPr>
        <p:txBody>
          <a:bodyPr anchor="ctr">
            <a:normAutofit/>
          </a:bodyPr>
          <a:lstStyle>
            <a:lvl1pPr marL="0" indent="0">
              <a:buNone/>
              <a:defRPr sz="2000" u="sng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</p:spTree>
    <p:extLst>
      <p:ext uri="{BB962C8B-B14F-4D97-AF65-F5344CB8AC3E}">
        <p14:creationId xmlns:p14="http://schemas.microsoft.com/office/powerpoint/2010/main" val="3385966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7584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orient="horz" pos="96" userDrawn="1">
          <p15:clr>
            <a:srgbClr val="FBAE40"/>
          </p15:clr>
        </p15:guide>
        <p15:guide id="5" pos="3456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764C67-674A-4987-9BAF-6E704089AD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F63C9B-A624-43A8-8092-2F71D1B21FBC}"/>
              </a:ext>
            </a:extLst>
          </p:cNvPr>
          <p:cNvSpPr txBox="1"/>
          <p:nvPr userDrawn="1"/>
        </p:nvSpPr>
        <p:spPr>
          <a:xfrm>
            <a:off x="3007242" y="2524034"/>
            <a:ext cx="6177516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1787446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764C67-674A-4987-9BAF-6E704089AD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F63C9B-A624-43A8-8092-2F71D1B21FBC}"/>
              </a:ext>
            </a:extLst>
          </p:cNvPr>
          <p:cNvSpPr txBox="1"/>
          <p:nvPr userDrawn="1"/>
        </p:nvSpPr>
        <p:spPr>
          <a:xfrm>
            <a:off x="3007242" y="1417587"/>
            <a:ext cx="6177516" cy="23083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THANK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YOU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02362F9-C44E-E644-84B3-245BBBC7FB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35774" r="8575" b="34638"/>
          <a:stretch/>
        </p:blipFill>
        <p:spPr>
          <a:xfrm>
            <a:off x="3461845" y="4354597"/>
            <a:ext cx="5268310" cy="187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846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IGConnect 2022">
    <p:bg>
      <p:bgPr>
        <a:solidFill>
          <a:srgbClr val="14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34C5065-F394-3347-A3B9-CDF3731590DE}"/>
              </a:ext>
            </a:extLst>
          </p:cNvPr>
          <p:cNvGrpSpPr/>
          <p:nvPr userDrawn="1"/>
        </p:nvGrpSpPr>
        <p:grpSpPr>
          <a:xfrm>
            <a:off x="9100212" y="-3028"/>
            <a:ext cx="3096852" cy="3991169"/>
            <a:chOff x="3436938" y="-3175"/>
            <a:chExt cx="5321301" cy="6858000"/>
          </a:xfrm>
          <a:solidFill>
            <a:schemeClr val="bg2">
              <a:lumMod val="50000"/>
              <a:alpha val="55000"/>
            </a:schemeClr>
          </a:solidFill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9BC123EF-2B15-B349-A7E2-0D2D0ABB2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1726" y="-3175"/>
              <a:ext cx="36513" cy="17463"/>
            </a:xfrm>
            <a:custGeom>
              <a:avLst/>
              <a:gdLst>
                <a:gd name="T0" fmla="*/ 10 w 10"/>
                <a:gd name="T1" fmla="*/ 0 h 5"/>
                <a:gd name="T2" fmla="*/ 0 w 10"/>
                <a:gd name="T3" fmla="*/ 0 h 5"/>
                <a:gd name="T4" fmla="*/ 10 w 10"/>
                <a:gd name="T5" fmla="*/ 5 h 5"/>
                <a:gd name="T6" fmla="*/ 10 w 1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"/>
                    <a:pt x="6" y="4"/>
                    <a:pt x="10" y="5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BAC74188-9FF5-E74D-9951-3A03B1101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938" y="2949575"/>
              <a:ext cx="5321300" cy="3905250"/>
            </a:xfrm>
            <a:custGeom>
              <a:avLst/>
              <a:gdLst>
                <a:gd name="T0" fmla="*/ 977 w 1433"/>
                <a:gd name="T1" fmla="*/ 903 h 1052"/>
                <a:gd name="T2" fmla="*/ 149 w 1433"/>
                <a:gd name="T3" fmla="*/ 74 h 1052"/>
                <a:gd name="T4" fmla="*/ 74 w 1433"/>
                <a:gd name="T5" fmla="*/ 0 h 1052"/>
                <a:gd name="T6" fmla="*/ 0 w 1433"/>
                <a:gd name="T7" fmla="*/ 74 h 1052"/>
                <a:gd name="T8" fmla="*/ 76 w 1433"/>
                <a:gd name="T9" fmla="*/ 455 h 1052"/>
                <a:gd name="T10" fmla="*/ 286 w 1433"/>
                <a:gd name="T11" fmla="*/ 765 h 1052"/>
                <a:gd name="T12" fmla="*/ 597 w 1433"/>
                <a:gd name="T13" fmla="*/ 975 h 1052"/>
                <a:gd name="T14" fmla="*/ 977 w 1433"/>
                <a:gd name="T15" fmla="*/ 1052 h 1052"/>
                <a:gd name="T16" fmla="*/ 1357 w 1433"/>
                <a:gd name="T17" fmla="*/ 975 h 1052"/>
                <a:gd name="T18" fmla="*/ 1433 w 1433"/>
                <a:gd name="T19" fmla="*/ 939 h 1052"/>
                <a:gd name="T20" fmla="*/ 1433 w 1433"/>
                <a:gd name="T21" fmla="*/ 766 h 1052"/>
                <a:gd name="T22" fmla="*/ 977 w 1433"/>
                <a:gd name="T23" fmla="*/ 903 h 1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33" h="1052">
                  <a:moveTo>
                    <a:pt x="977" y="903"/>
                  </a:moveTo>
                  <a:cubicBezTo>
                    <a:pt x="520" y="903"/>
                    <a:pt x="149" y="531"/>
                    <a:pt x="149" y="74"/>
                  </a:cubicBezTo>
                  <a:cubicBezTo>
                    <a:pt x="149" y="33"/>
                    <a:pt x="115" y="0"/>
                    <a:pt x="74" y="0"/>
                  </a:cubicBezTo>
                  <a:cubicBezTo>
                    <a:pt x="33" y="0"/>
                    <a:pt x="0" y="33"/>
                    <a:pt x="0" y="74"/>
                  </a:cubicBezTo>
                  <a:cubicBezTo>
                    <a:pt x="0" y="206"/>
                    <a:pt x="25" y="334"/>
                    <a:pt x="76" y="455"/>
                  </a:cubicBezTo>
                  <a:cubicBezTo>
                    <a:pt x="126" y="571"/>
                    <a:pt x="196" y="676"/>
                    <a:pt x="286" y="765"/>
                  </a:cubicBezTo>
                  <a:cubicBezTo>
                    <a:pt x="376" y="855"/>
                    <a:pt x="480" y="926"/>
                    <a:pt x="597" y="975"/>
                  </a:cubicBezTo>
                  <a:cubicBezTo>
                    <a:pt x="717" y="1026"/>
                    <a:pt x="845" y="1052"/>
                    <a:pt x="977" y="1052"/>
                  </a:cubicBezTo>
                  <a:cubicBezTo>
                    <a:pt x="1109" y="1052"/>
                    <a:pt x="1237" y="1026"/>
                    <a:pt x="1357" y="975"/>
                  </a:cubicBezTo>
                  <a:cubicBezTo>
                    <a:pt x="1383" y="964"/>
                    <a:pt x="1408" y="952"/>
                    <a:pt x="1433" y="939"/>
                  </a:cubicBezTo>
                  <a:cubicBezTo>
                    <a:pt x="1433" y="766"/>
                    <a:pt x="1433" y="766"/>
                    <a:pt x="1433" y="766"/>
                  </a:cubicBezTo>
                  <a:cubicBezTo>
                    <a:pt x="1302" y="852"/>
                    <a:pt x="1145" y="903"/>
                    <a:pt x="977" y="9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FEA111F8-118F-AF42-8C5A-7A0E50CDA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238" y="-3175"/>
              <a:ext cx="5080000" cy="2200275"/>
            </a:xfrm>
            <a:custGeom>
              <a:avLst/>
              <a:gdLst>
                <a:gd name="T0" fmla="*/ 16 w 1368"/>
                <a:gd name="T1" fmla="*/ 479 h 593"/>
                <a:gd name="T2" fmla="*/ 55 w 1368"/>
                <a:gd name="T3" fmla="*/ 577 h 593"/>
                <a:gd name="T4" fmla="*/ 153 w 1368"/>
                <a:gd name="T5" fmla="*/ 538 h 593"/>
                <a:gd name="T6" fmla="*/ 912 w 1368"/>
                <a:gd name="T7" fmla="*/ 42 h 593"/>
                <a:gd name="T8" fmla="*/ 1368 w 1368"/>
                <a:gd name="T9" fmla="*/ 179 h 593"/>
                <a:gd name="T10" fmla="*/ 1368 w 1368"/>
                <a:gd name="T11" fmla="*/ 5 h 593"/>
                <a:gd name="T12" fmla="*/ 1358 w 1368"/>
                <a:gd name="T13" fmla="*/ 0 h 593"/>
                <a:gd name="T14" fmla="*/ 467 w 1368"/>
                <a:gd name="T15" fmla="*/ 0 h 593"/>
                <a:gd name="T16" fmla="*/ 16 w 1368"/>
                <a:gd name="T17" fmla="*/ 479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68" h="593">
                  <a:moveTo>
                    <a:pt x="16" y="479"/>
                  </a:moveTo>
                  <a:cubicBezTo>
                    <a:pt x="0" y="516"/>
                    <a:pt x="17" y="560"/>
                    <a:pt x="55" y="577"/>
                  </a:cubicBezTo>
                  <a:cubicBezTo>
                    <a:pt x="92" y="593"/>
                    <a:pt x="136" y="576"/>
                    <a:pt x="153" y="538"/>
                  </a:cubicBezTo>
                  <a:cubicBezTo>
                    <a:pt x="285" y="237"/>
                    <a:pt x="583" y="42"/>
                    <a:pt x="912" y="42"/>
                  </a:cubicBezTo>
                  <a:cubicBezTo>
                    <a:pt x="1080" y="42"/>
                    <a:pt x="1237" y="92"/>
                    <a:pt x="1368" y="179"/>
                  </a:cubicBezTo>
                  <a:cubicBezTo>
                    <a:pt x="1368" y="5"/>
                    <a:pt x="1368" y="5"/>
                    <a:pt x="1368" y="5"/>
                  </a:cubicBezTo>
                  <a:cubicBezTo>
                    <a:pt x="1364" y="4"/>
                    <a:pt x="1361" y="2"/>
                    <a:pt x="1358" y="0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270" y="101"/>
                    <a:pt x="109" y="268"/>
                    <a:pt x="16" y="4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E7E840EA-7001-9F4F-98E0-24A0564A4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288" y="3700463"/>
              <a:ext cx="4552950" cy="2466975"/>
            </a:xfrm>
            <a:custGeom>
              <a:avLst/>
              <a:gdLst>
                <a:gd name="T0" fmla="*/ 770 w 1226"/>
                <a:gd name="T1" fmla="*/ 516 h 665"/>
                <a:gd name="T2" fmla="*/ 155 w 1226"/>
                <a:gd name="T3" fmla="*/ 62 h 665"/>
                <a:gd name="T4" fmla="*/ 62 w 1226"/>
                <a:gd name="T5" fmla="*/ 13 h 665"/>
                <a:gd name="T6" fmla="*/ 12 w 1226"/>
                <a:gd name="T7" fmla="*/ 106 h 665"/>
                <a:gd name="T8" fmla="*/ 123 w 1226"/>
                <a:gd name="T9" fmla="*/ 330 h 665"/>
                <a:gd name="T10" fmla="*/ 295 w 1226"/>
                <a:gd name="T11" fmla="*/ 507 h 665"/>
                <a:gd name="T12" fmla="*/ 770 w 1226"/>
                <a:gd name="T13" fmla="*/ 665 h 665"/>
                <a:gd name="T14" fmla="*/ 1079 w 1226"/>
                <a:gd name="T15" fmla="*/ 603 h 665"/>
                <a:gd name="T16" fmla="*/ 1226 w 1226"/>
                <a:gd name="T17" fmla="*/ 521 h 665"/>
                <a:gd name="T18" fmla="*/ 1226 w 1226"/>
                <a:gd name="T19" fmla="*/ 327 h 665"/>
                <a:gd name="T20" fmla="*/ 770 w 1226"/>
                <a:gd name="T21" fmla="*/ 516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6" h="665">
                  <a:moveTo>
                    <a:pt x="770" y="516"/>
                  </a:moveTo>
                  <a:cubicBezTo>
                    <a:pt x="485" y="516"/>
                    <a:pt x="238" y="333"/>
                    <a:pt x="155" y="62"/>
                  </a:cubicBezTo>
                  <a:cubicBezTo>
                    <a:pt x="142" y="22"/>
                    <a:pt x="101" y="0"/>
                    <a:pt x="62" y="13"/>
                  </a:cubicBezTo>
                  <a:cubicBezTo>
                    <a:pt x="22" y="25"/>
                    <a:pt x="0" y="66"/>
                    <a:pt x="12" y="106"/>
                  </a:cubicBezTo>
                  <a:cubicBezTo>
                    <a:pt x="37" y="186"/>
                    <a:pt x="74" y="261"/>
                    <a:pt x="123" y="330"/>
                  </a:cubicBezTo>
                  <a:cubicBezTo>
                    <a:pt x="170" y="397"/>
                    <a:pt x="228" y="457"/>
                    <a:pt x="295" y="507"/>
                  </a:cubicBezTo>
                  <a:cubicBezTo>
                    <a:pt x="433" y="610"/>
                    <a:pt x="597" y="665"/>
                    <a:pt x="770" y="665"/>
                  </a:cubicBezTo>
                  <a:cubicBezTo>
                    <a:pt x="877" y="665"/>
                    <a:pt x="981" y="644"/>
                    <a:pt x="1079" y="603"/>
                  </a:cubicBezTo>
                  <a:cubicBezTo>
                    <a:pt x="1131" y="581"/>
                    <a:pt x="1180" y="553"/>
                    <a:pt x="1226" y="521"/>
                  </a:cubicBezTo>
                  <a:cubicBezTo>
                    <a:pt x="1226" y="327"/>
                    <a:pt x="1226" y="327"/>
                    <a:pt x="1226" y="327"/>
                  </a:cubicBezTo>
                  <a:cubicBezTo>
                    <a:pt x="1109" y="444"/>
                    <a:pt x="948" y="516"/>
                    <a:pt x="770" y="5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3D2157D6-F9E2-D24D-9F11-78F7B9EF0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1151" y="285750"/>
              <a:ext cx="4637088" cy="3217863"/>
            </a:xfrm>
            <a:custGeom>
              <a:avLst/>
              <a:gdLst>
                <a:gd name="T0" fmla="*/ 1102 w 1249"/>
                <a:gd name="T1" fmla="*/ 62 h 867"/>
                <a:gd name="T2" fmla="*/ 793 w 1249"/>
                <a:gd name="T3" fmla="*/ 0 h 867"/>
                <a:gd name="T4" fmla="*/ 484 w 1249"/>
                <a:gd name="T5" fmla="*/ 62 h 867"/>
                <a:gd name="T6" fmla="*/ 232 w 1249"/>
                <a:gd name="T7" fmla="*/ 232 h 867"/>
                <a:gd name="T8" fmla="*/ 63 w 1249"/>
                <a:gd name="T9" fmla="*/ 484 h 867"/>
                <a:gd name="T10" fmla="*/ 0 w 1249"/>
                <a:gd name="T11" fmla="*/ 792 h 867"/>
                <a:gd name="T12" fmla="*/ 75 w 1249"/>
                <a:gd name="T13" fmla="*/ 867 h 867"/>
                <a:gd name="T14" fmla="*/ 149 w 1249"/>
                <a:gd name="T15" fmla="*/ 792 h 867"/>
                <a:gd name="T16" fmla="*/ 793 w 1249"/>
                <a:gd name="T17" fmla="*/ 148 h 867"/>
                <a:gd name="T18" fmla="*/ 1249 w 1249"/>
                <a:gd name="T19" fmla="*/ 338 h 867"/>
                <a:gd name="T20" fmla="*/ 1249 w 1249"/>
                <a:gd name="T21" fmla="*/ 143 h 867"/>
                <a:gd name="T22" fmla="*/ 1102 w 1249"/>
                <a:gd name="T23" fmla="*/ 62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9" h="867">
                  <a:moveTo>
                    <a:pt x="1102" y="62"/>
                  </a:moveTo>
                  <a:cubicBezTo>
                    <a:pt x="1004" y="20"/>
                    <a:pt x="900" y="0"/>
                    <a:pt x="793" y="0"/>
                  </a:cubicBezTo>
                  <a:cubicBezTo>
                    <a:pt x="686" y="0"/>
                    <a:pt x="582" y="20"/>
                    <a:pt x="484" y="62"/>
                  </a:cubicBezTo>
                  <a:cubicBezTo>
                    <a:pt x="390" y="102"/>
                    <a:pt x="305" y="159"/>
                    <a:pt x="232" y="232"/>
                  </a:cubicBezTo>
                  <a:cubicBezTo>
                    <a:pt x="160" y="304"/>
                    <a:pt x="103" y="389"/>
                    <a:pt x="63" y="484"/>
                  </a:cubicBezTo>
                  <a:cubicBezTo>
                    <a:pt x="21" y="581"/>
                    <a:pt x="0" y="685"/>
                    <a:pt x="0" y="792"/>
                  </a:cubicBezTo>
                  <a:cubicBezTo>
                    <a:pt x="0" y="833"/>
                    <a:pt x="34" y="867"/>
                    <a:pt x="75" y="867"/>
                  </a:cubicBezTo>
                  <a:cubicBezTo>
                    <a:pt x="116" y="867"/>
                    <a:pt x="149" y="833"/>
                    <a:pt x="149" y="792"/>
                  </a:cubicBezTo>
                  <a:cubicBezTo>
                    <a:pt x="149" y="437"/>
                    <a:pt x="438" y="148"/>
                    <a:pt x="793" y="148"/>
                  </a:cubicBezTo>
                  <a:cubicBezTo>
                    <a:pt x="971" y="148"/>
                    <a:pt x="1132" y="221"/>
                    <a:pt x="1249" y="338"/>
                  </a:cubicBezTo>
                  <a:cubicBezTo>
                    <a:pt x="1249" y="143"/>
                    <a:pt x="1249" y="143"/>
                    <a:pt x="1249" y="143"/>
                  </a:cubicBezTo>
                  <a:cubicBezTo>
                    <a:pt x="1203" y="111"/>
                    <a:pt x="1154" y="84"/>
                    <a:pt x="1102" y="6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1EBA62-D7BD-46DF-AD0C-F98ECBCD3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225" y="2206402"/>
            <a:ext cx="8433080" cy="2572047"/>
          </a:xfrm>
          <a:ln w="25400" cap="sq" cmpd="sng">
            <a:noFill/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Your Presentation Title Goes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455CF9-F068-4C1D-9D80-C999817C69D3}"/>
              </a:ext>
            </a:extLst>
          </p:cNvPr>
          <p:cNvCxnSpPr>
            <a:cxnSpLocks/>
          </p:cNvCxnSpPr>
          <p:nvPr userDrawn="1"/>
        </p:nvCxnSpPr>
        <p:spPr>
          <a:xfrm>
            <a:off x="507247" y="4921778"/>
            <a:ext cx="5811068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8D4B620-ED56-0943-B198-7BDCE9A1D2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35774" r="8575" b="34638"/>
          <a:stretch/>
        </p:blipFill>
        <p:spPr>
          <a:xfrm>
            <a:off x="269855" y="433763"/>
            <a:ext cx="4757988" cy="169311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A220B4B-3FF8-4B1E-B8FE-6F0FC24A33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7247" y="5067573"/>
            <a:ext cx="5811068" cy="1450454"/>
          </a:xfrm>
          <a:prstGeom prst="rect">
            <a:avLst/>
          </a:prstGeom>
          <a:noFill/>
          <a:ln>
            <a:noFill/>
          </a:ln>
        </p:spPr>
        <p:txBody>
          <a:bodyPr anchor="ctr" anchorCtr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Presenter’s Name Goes Here</a:t>
            </a:r>
          </a:p>
        </p:txBody>
      </p:sp>
      <p:pic>
        <p:nvPicPr>
          <p:cNvPr id="36" name="Picture 35" descr="Text&#10;&#10;Description automatically generated">
            <a:extLst>
              <a:ext uri="{FF2B5EF4-FFF2-40B4-BE49-F238E27FC236}">
                <a16:creationId xmlns:a16="http://schemas.microsoft.com/office/drawing/2014/main" id="{002A7265-5E62-F049-88E9-8339FE0AC6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" t="26812" r="4468" b="31185"/>
          <a:stretch/>
        </p:blipFill>
        <p:spPr>
          <a:xfrm>
            <a:off x="4743722" y="7716676"/>
            <a:ext cx="4803649" cy="88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07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usekeep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BCB5B04-4FF9-4632-BC50-3ADF98858B08}"/>
              </a:ext>
            </a:extLst>
          </p:cNvPr>
          <p:cNvSpPr txBox="1"/>
          <p:nvPr userDrawn="1"/>
        </p:nvSpPr>
        <p:spPr>
          <a:xfrm>
            <a:off x="253769" y="524600"/>
            <a:ext cx="110522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147BD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Housekeeping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B5BAFA-8F25-5B43-80E5-5C1220813B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0" b="1091"/>
          <a:stretch/>
        </p:blipFill>
        <p:spPr>
          <a:xfrm>
            <a:off x="0" y="1564916"/>
            <a:ext cx="12192000" cy="4564425"/>
          </a:xfrm>
          <a:custGeom>
            <a:avLst/>
            <a:gdLst>
              <a:gd name="connsiteX0" fmla="*/ 0 w 12192000"/>
              <a:gd name="connsiteY0" fmla="*/ 0 h 4564425"/>
              <a:gd name="connsiteX1" fmla="*/ 12192000 w 12192000"/>
              <a:gd name="connsiteY1" fmla="*/ 0 h 4564425"/>
              <a:gd name="connsiteX2" fmla="*/ 12192000 w 12192000"/>
              <a:gd name="connsiteY2" fmla="*/ 4564425 h 4564425"/>
              <a:gd name="connsiteX3" fmla="*/ 0 w 12192000"/>
              <a:gd name="connsiteY3" fmla="*/ 4564425 h 456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564425">
                <a:moveTo>
                  <a:pt x="0" y="0"/>
                </a:moveTo>
                <a:lnTo>
                  <a:pt x="12192000" y="0"/>
                </a:lnTo>
                <a:lnTo>
                  <a:pt x="12192000" y="4564425"/>
                </a:lnTo>
                <a:lnTo>
                  <a:pt x="0" y="4564425"/>
                </a:lnTo>
                <a:close/>
              </a:path>
            </a:pathLst>
          </a:cu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290FC4C-8ECF-F34E-B053-FC33BBE01BD8}"/>
              </a:ext>
            </a:extLst>
          </p:cNvPr>
          <p:cNvSpPr/>
          <p:nvPr userDrawn="1"/>
        </p:nvSpPr>
        <p:spPr>
          <a:xfrm>
            <a:off x="-1" y="1564915"/>
            <a:ext cx="12192000" cy="4564425"/>
          </a:xfrm>
          <a:prstGeom prst="rect">
            <a:avLst/>
          </a:prstGeom>
          <a:gradFill flip="none" rotWithShape="1">
            <a:gsLst>
              <a:gs pos="0">
                <a:srgbClr val="1E1918">
                  <a:alpha val="50000"/>
                </a:srgbClr>
              </a:gs>
              <a:gs pos="100000">
                <a:srgbClr val="6D8186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sz="2000" dirty="0">
              <a:solidFill>
                <a:prstClr val="white"/>
              </a:solidFill>
              <a:latin typeface="Calibri" panose="020F0502020204030204"/>
              <a:sym typeface="Open San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0FFF8B-DF6E-6F41-9C79-8604E673E30D}"/>
              </a:ext>
            </a:extLst>
          </p:cNvPr>
          <p:cNvSpPr txBox="1"/>
          <p:nvPr userDrawn="1"/>
        </p:nvSpPr>
        <p:spPr>
          <a:xfrm>
            <a:off x="8142137" y="2651515"/>
            <a:ext cx="65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endParaRPr lang="en-US" sz="9600" dirty="0">
              <a:solidFill>
                <a:srgbClr val="00B0F0"/>
              </a:solidFill>
              <a:latin typeface="Calibri Light" panose="020F0302020204030204"/>
              <a:ea typeface="Open Sans"/>
              <a:cs typeface="Open Sans"/>
              <a:sym typeface="Open Sans"/>
            </a:endParaRPr>
          </a:p>
        </p:txBody>
      </p:sp>
      <p:sp>
        <p:nvSpPr>
          <p:cNvPr id="21" name="Isosceles Triangle 29">
            <a:extLst>
              <a:ext uri="{FF2B5EF4-FFF2-40B4-BE49-F238E27FC236}">
                <a16:creationId xmlns:a16="http://schemas.microsoft.com/office/drawing/2014/main" id="{842E145C-1680-3643-9658-397B8CAA0554}"/>
              </a:ext>
            </a:extLst>
          </p:cNvPr>
          <p:cNvSpPr/>
          <p:nvPr userDrawn="1"/>
        </p:nvSpPr>
        <p:spPr>
          <a:xfrm rot="5400000" flipH="1">
            <a:off x="8809473" y="4220034"/>
            <a:ext cx="266700" cy="138113"/>
          </a:xfrm>
          <a:prstGeom prst="triangle">
            <a:avLst/>
          </a:prstGeom>
          <a:solidFill>
            <a:srgbClr val="FF7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493038-09D0-EB45-B1BC-F04E62C1D2D6}"/>
              </a:ext>
            </a:extLst>
          </p:cNvPr>
          <p:cNvGrpSpPr/>
          <p:nvPr userDrawn="1"/>
        </p:nvGrpSpPr>
        <p:grpSpPr>
          <a:xfrm>
            <a:off x="1719959" y="2188968"/>
            <a:ext cx="3296544" cy="738664"/>
            <a:chOff x="3192909" y="2188968"/>
            <a:chExt cx="3296544" cy="73866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7EC3890-881E-0F40-865B-AAABE7F059D2}"/>
                </a:ext>
              </a:extLst>
            </p:cNvPr>
            <p:cNvSpPr txBox="1"/>
            <p:nvPr/>
          </p:nvSpPr>
          <p:spPr>
            <a:xfrm>
              <a:off x="3224813" y="2188968"/>
              <a:ext cx="3264640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All participants are automatically muted by webinar administrators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E387291-682F-B244-B1CF-A735E79A04B5}"/>
                </a:ext>
              </a:extLst>
            </p:cNvPr>
            <p:cNvSpPr txBox="1"/>
            <p:nvPr/>
          </p:nvSpPr>
          <p:spPr>
            <a:xfrm>
              <a:off x="3192909" y="2373634"/>
              <a:ext cx="329654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defRPr/>
              </a:pPr>
              <a:r>
                <a:rPr lang="en-US" sz="1200" dirty="0">
                  <a:solidFill>
                    <a:srgbClr val="D3D6D9"/>
                  </a:solidFill>
                  <a:latin typeface="Calibri" panose="020F0502020204030204"/>
                  <a:ea typeface="Open Sans"/>
                  <a:cs typeface="Open Sans"/>
                  <a:sym typeface="Open Sans"/>
                </a:rPr>
                <a:t>.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18E517E-1AF8-7540-B2EB-AA8F51C90BD0}"/>
              </a:ext>
            </a:extLst>
          </p:cNvPr>
          <p:cNvSpPr txBox="1"/>
          <p:nvPr userDrawn="1"/>
        </p:nvSpPr>
        <p:spPr>
          <a:xfrm>
            <a:off x="1751863" y="4950087"/>
            <a:ext cx="329654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Webinar will be recorded for future reference on the </a:t>
            </a:r>
            <a:r>
              <a:rPr lang="en-US" sz="1600" b="1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SIGConnect</a:t>
            </a:r>
            <a:r>
              <a:rPr lang="en-US" sz="16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website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01A35A-F4FE-FA40-B409-DB776A69814B}"/>
              </a:ext>
            </a:extLst>
          </p:cNvPr>
          <p:cNvSpPr txBox="1"/>
          <p:nvPr userDrawn="1"/>
        </p:nvSpPr>
        <p:spPr>
          <a:xfrm>
            <a:off x="1999678" y="3481078"/>
            <a:ext cx="348819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Please type any questions using the chat feature on the right-hand side of your screen</a:t>
            </a:r>
          </a:p>
        </p:txBody>
      </p:sp>
      <p:sp>
        <p:nvSpPr>
          <p:cNvPr id="29" name="Freeform 13">
            <a:extLst>
              <a:ext uri="{FF2B5EF4-FFF2-40B4-BE49-F238E27FC236}">
                <a16:creationId xmlns:a16="http://schemas.microsoft.com/office/drawing/2014/main" id="{08D78302-89EE-3446-B9AE-F338BB6F31A3}"/>
              </a:ext>
            </a:extLst>
          </p:cNvPr>
          <p:cNvSpPr>
            <a:spLocks/>
          </p:cNvSpPr>
          <p:nvPr userDrawn="1"/>
        </p:nvSpPr>
        <p:spPr bwMode="auto">
          <a:xfrm flipH="1">
            <a:off x="5343755" y="2003246"/>
            <a:ext cx="1072876" cy="3687762"/>
          </a:xfrm>
          <a:custGeom>
            <a:avLst/>
            <a:gdLst>
              <a:gd name="T0" fmla="*/ 428 w 428"/>
              <a:gd name="T1" fmla="*/ 1472 h 1472"/>
              <a:gd name="T2" fmla="*/ 0 w 428"/>
              <a:gd name="T3" fmla="*/ 736 h 1472"/>
              <a:gd name="T4" fmla="*/ 428 w 428"/>
              <a:gd name="T5" fmla="*/ 0 h 1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8" h="1472">
                <a:moveTo>
                  <a:pt x="428" y="1472"/>
                </a:moveTo>
                <a:cubicBezTo>
                  <a:pt x="172" y="1326"/>
                  <a:pt x="0" y="1051"/>
                  <a:pt x="0" y="736"/>
                </a:cubicBezTo>
                <a:cubicBezTo>
                  <a:pt x="0" y="420"/>
                  <a:pt x="172" y="145"/>
                  <a:pt x="428" y="0"/>
                </a:cubicBezTo>
              </a:path>
            </a:pathLst>
          </a:custGeom>
          <a:noFill/>
          <a:ln w="50800" cap="rnd">
            <a:solidFill>
              <a:schemeClr val="bg1">
                <a:lumMod val="85000"/>
                <a:alpha val="5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 panose="020F0502020204030204"/>
              <a:ea typeface="Open Sans"/>
              <a:cs typeface="Open Sans"/>
              <a:sym typeface="Open Sans"/>
            </a:endParaRPr>
          </a:p>
        </p:txBody>
      </p:sp>
      <p:sp>
        <p:nvSpPr>
          <p:cNvPr id="30" name="Oval 9">
            <a:extLst>
              <a:ext uri="{FF2B5EF4-FFF2-40B4-BE49-F238E27FC236}">
                <a16:creationId xmlns:a16="http://schemas.microsoft.com/office/drawing/2014/main" id="{40A70FA8-72D1-8E44-81E2-30C610A62AAD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5890383" y="3357384"/>
            <a:ext cx="979488" cy="97948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  <a:ea typeface="Open Sans"/>
              <a:cs typeface="Open Sans"/>
              <a:sym typeface="Open Sans"/>
            </a:endParaRPr>
          </a:p>
        </p:txBody>
      </p:sp>
      <p:sp>
        <p:nvSpPr>
          <p:cNvPr id="31" name="Oval 10">
            <a:extLst>
              <a:ext uri="{FF2B5EF4-FFF2-40B4-BE49-F238E27FC236}">
                <a16:creationId xmlns:a16="http://schemas.microsoft.com/office/drawing/2014/main" id="{ACA344B9-6BBB-A64D-B11B-50885142414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5468024" y="4709933"/>
            <a:ext cx="979488" cy="9779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  <a:ea typeface="Open Sans"/>
              <a:cs typeface="Open Sans"/>
              <a:sym typeface="Open Sans"/>
            </a:endParaRPr>
          </a:p>
        </p:txBody>
      </p:sp>
      <p:sp>
        <p:nvSpPr>
          <p:cNvPr id="32" name="Oval 11">
            <a:extLst>
              <a:ext uri="{FF2B5EF4-FFF2-40B4-BE49-F238E27FC236}">
                <a16:creationId xmlns:a16="http://schemas.microsoft.com/office/drawing/2014/main" id="{6CE49E79-1A08-6244-B3C2-16F738056F0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5468024" y="2003246"/>
            <a:ext cx="979488" cy="9779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  <a:ea typeface="Open Sans"/>
              <a:cs typeface="Open Sans"/>
              <a:sym typeface="Open Sans"/>
            </a:endParaRPr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7069C03C-F86E-954A-94B8-A0FC8645D45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5468024" y="2279154"/>
            <a:ext cx="980992" cy="701993"/>
          </a:xfrm>
          <a:custGeom>
            <a:avLst/>
            <a:gdLst>
              <a:gd name="T0" fmla="*/ 533 w 533"/>
              <a:gd name="T1" fmla="*/ 112 h 379"/>
              <a:gd name="T2" fmla="*/ 266 w 533"/>
              <a:gd name="T3" fmla="*/ 379 h 379"/>
              <a:gd name="T4" fmla="*/ 0 w 533"/>
              <a:gd name="T5" fmla="*/ 135 h 379"/>
              <a:gd name="T6" fmla="*/ 242 w 533"/>
              <a:gd name="T7" fmla="*/ 289 h 379"/>
              <a:gd name="T8" fmla="*/ 509 w 533"/>
              <a:gd name="T9" fmla="*/ 22 h 379"/>
              <a:gd name="T10" fmla="*/ 508 w 533"/>
              <a:gd name="T11" fmla="*/ 0 h 379"/>
              <a:gd name="T12" fmla="*/ 533 w 533"/>
              <a:gd name="T13" fmla="*/ 112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33" h="379">
                <a:moveTo>
                  <a:pt x="533" y="112"/>
                </a:moveTo>
                <a:cubicBezTo>
                  <a:pt x="533" y="260"/>
                  <a:pt x="414" y="379"/>
                  <a:pt x="266" y="379"/>
                </a:cubicBezTo>
                <a:cubicBezTo>
                  <a:pt x="127" y="379"/>
                  <a:pt x="12" y="272"/>
                  <a:pt x="0" y="135"/>
                </a:cubicBezTo>
                <a:cubicBezTo>
                  <a:pt x="43" y="226"/>
                  <a:pt x="135" y="289"/>
                  <a:pt x="242" y="289"/>
                </a:cubicBezTo>
                <a:cubicBezTo>
                  <a:pt x="390" y="289"/>
                  <a:pt x="509" y="170"/>
                  <a:pt x="509" y="22"/>
                </a:cubicBezTo>
                <a:cubicBezTo>
                  <a:pt x="509" y="15"/>
                  <a:pt x="509" y="7"/>
                  <a:pt x="508" y="0"/>
                </a:cubicBezTo>
                <a:cubicBezTo>
                  <a:pt x="524" y="34"/>
                  <a:pt x="533" y="72"/>
                  <a:pt x="533" y="112"/>
                </a:cubicBezTo>
                <a:close/>
              </a:path>
            </a:pathLst>
          </a:custGeom>
          <a:solidFill>
            <a:srgbClr val="1E1918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 panose="020F0502020204030204"/>
              <a:ea typeface="Open Sans"/>
              <a:cs typeface="Open Sans"/>
              <a:sym typeface="Open Sans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50C0B8FC-2182-CB44-8BAD-99A264D479FD}"/>
              </a:ext>
            </a:extLst>
          </p:cNvPr>
          <p:cNvSpPr>
            <a:spLocks/>
          </p:cNvSpPr>
          <p:nvPr userDrawn="1"/>
        </p:nvSpPr>
        <p:spPr bwMode="auto">
          <a:xfrm flipH="1">
            <a:off x="5468024" y="4985841"/>
            <a:ext cx="980992" cy="701993"/>
          </a:xfrm>
          <a:custGeom>
            <a:avLst/>
            <a:gdLst>
              <a:gd name="T0" fmla="*/ 533 w 533"/>
              <a:gd name="T1" fmla="*/ 112 h 379"/>
              <a:gd name="T2" fmla="*/ 266 w 533"/>
              <a:gd name="T3" fmla="*/ 379 h 379"/>
              <a:gd name="T4" fmla="*/ 0 w 533"/>
              <a:gd name="T5" fmla="*/ 135 h 379"/>
              <a:gd name="T6" fmla="*/ 242 w 533"/>
              <a:gd name="T7" fmla="*/ 289 h 379"/>
              <a:gd name="T8" fmla="*/ 509 w 533"/>
              <a:gd name="T9" fmla="*/ 22 h 379"/>
              <a:gd name="T10" fmla="*/ 508 w 533"/>
              <a:gd name="T11" fmla="*/ 0 h 379"/>
              <a:gd name="T12" fmla="*/ 533 w 533"/>
              <a:gd name="T13" fmla="*/ 112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33" h="379">
                <a:moveTo>
                  <a:pt x="533" y="112"/>
                </a:moveTo>
                <a:cubicBezTo>
                  <a:pt x="533" y="260"/>
                  <a:pt x="414" y="379"/>
                  <a:pt x="266" y="379"/>
                </a:cubicBezTo>
                <a:cubicBezTo>
                  <a:pt x="127" y="379"/>
                  <a:pt x="12" y="272"/>
                  <a:pt x="0" y="135"/>
                </a:cubicBezTo>
                <a:cubicBezTo>
                  <a:pt x="43" y="226"/>
                  <a:pt x="135" y="289"/>
                  <a:pt x="242" y="289"/>
                </a:cubicBezTo>
                <a:cubicBezTo>
                  <a:pt x="390" y="289"/>
                  <a:pt x="509" y="170"/>
                  <a:pt x="509" y="22"/>
                </a:cubicBezTo>
                <a:cubicBezTo>
                  <a:pt x="509" y="15"/>
                  <a:pt x="509" y="7"/>
                  <a:pt x="508" y="0"/>
                </a:cubicBezTo>
                <a:cubicBezTo>
                  <a:pt x="524" y="34"/>
                  <a:pt x="533" y="72"/>
                  <a:pt x="533" y="112"/>
                </a:cubicBezTo>
                <a:close/>
              </a:path>
            </a:pathLst>
          </a:custGeom>
          <a:solidFill>
            <a:srgbClr val="1E1918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 panose="020F0502020204030204"/>
              <a:ea typeface="Open Sans"/>
              <a:cs typeface="Open Sans"/>
              <a:sym typeface="Open Sans"/>
            </a:endParaRPr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1A057D7C-1113-E942-996D-2A77EEA8397C}"/>
              </a:ext>
            </a:extLst>
          </p:cNvPr>
          <p:cNvSpPr>
            <a:spLocks/>
          </p:cNvSpPr>
          <p:nvPr userDrawn="1"/>
        </p:nvSpPr>
        <p:spPr bwMode="auto">
          <a:xfrm flipH="1">
            <a:off x="5890383" y="3634878"/>
            <a:ext cx="980992" cy="701993"/>
          </a:xfrm>
          <a:custGeom>
            <a:avLst/>
            <a:gdLst>
              <a:gd name="T0" fmla="*/ 533 w 533"/>
              <a:gd name="T1" fmla="*/ 112 h 379"/>
              <a:gd name="T2" fmla="*/ 266 w 533"/>
              <a:gd name="T3" fmla="*/ 379 h 379"/>
              <a:gd name="T4" fmla="*/ 0 w 533"/>
              <a:gd name="T5" fmla="*/ 135 h 379"/>
              <a:gd name="T6" fmla="*/ 242 w 533"/>
              <a:gd name="T7" fmla="*/ 289 h 379"/>
              <a:gd name="T8" fmla="*/ 509 w 533"/>
              <a:gd name="T9" fmla="*/ 22 h 379"/>
              <a:gd name="T10" fmla="*/ 508 w 533"/>
              <a:gd name="T11" fmla="*/ 0 h 379"/>
              <a:gd name="T12" fmla="*/ 533 w 533"/>
              <a:gd name="T13" fmla="*/ 112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33" h="379">
                <a:moveTo>
                  <a:pt x="533" y="112"/>
                </a:moveTo>
                <a:cubicBezTo>
                  <a:pt x="533" y="260"/>
                  <a:pt x="414" y="379"/>
                  <a:pt x="266" y="379"/>
                </a:cubicBezTo>
                <a:cubicBezTo>
                  <a:pt x="127" y="379"/>
                  <a:pt x="12" y="272"/>
                  <a:pt x="0" y="135"/>
                </a:cubicBezTo>
                <a:cubicBezTo>
                  <a:pt x="43" y="226"/>
                  <a:pt x="135" y="289"/>
                  <a:pt x="242" y="289"/>
                </a:cubicBezTo>
                <a:cubicBezTo>
                  <a:pt x="390" y="289"/>
                  <a:pt x="509" y="170"/>
                  <a:pt x="509" y="22"/>
                </a:cubicBezTo>
                <a:cubicBezTo>
                  <a:pt x="509" y="15"/>
                  <a:pt x="509" y="7"/>
                  <a:pt x="508" y="0"/>
                </a:cubicBezTo>
                <a:cubicBezTo>
                  <a:pt x="524" y="34"/>
                  <a:pt x="533" y="72"/>
                  <a:pt x="533" y="112"/>
                </a:cubicBezTo>
                <a:close/>
              </a:path>
            </a:pathLst>
          </a:custGeom>
          <a:solidFill>
            <a:srgbClr val="1E1918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 panose="020F0502020204030204"/>
              <a:ea typeface="Open Sans"/>
              <a:cs typeface="Open Sans"/>
              <a:sym typeface="Open Sans"/>
            </a:endParaRPr>
          </a:p>
        </p:txBody>
      </p:sp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B2C5D0C0-D2FB-0E4B-86F1-0CFD12296C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774075" y="2467975"/>
            <a:ext cx="1551165" cy="155116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8CD1D88-2C42-414C-9DBA-8652ED7FA26B}"/>
              </a:ext>
            </a:extLst>
          </p:cNvPr>
          <p:cNvSpPr txBox="1"/>
          <p:nvPr userDrawn="1"/>
        </p:nvSpPr>
        <p:spPr>
          <a:xfrm>
            <a:off x="8280298" y="4203970"/>
            <a:ext cx="2628823" cy="46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2750" hangingPunct="0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2700" b="1" kern="0" baseline="54545" dirty="0">
                <a:solidFill>
                  <a:prstClr val="white"/>
                </a:solidFill>
                <a:latin typeface="Open Sans"/>
                <a:ea typeface="Open Sans"/>
                <a:cs typeface="Open Sans"/>
                <a:sym typeface="Open Sans"/>
              </a:rPr>
              <a:t>		@SIGCorpLive</a:t>
            </a:r>
          </a:p>
        </p:txBody>
      </p:sp>
      <p:pic>
        <p:nvPicPr>
          <p:cNvPr id="38" name="Graphic 37" descr="Mute speaker">
            <a:extLst>
              <a:ext uri="{FF2B5EF4-FFF2-40B4-BE49-F238E27FC236}">
                <a16:creationId xmlns:a16="http://schemas.microsoft.com/office/drawing/2014/main" id="{0C0CF020-AFD6-7346-8006-FF03BF61D9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79891" y="2263596"/>
            <a:ext cx="457200" cy="457200"/>
          </a:xfrm>
          <a:prstGeom prst="rect">
            <a:avLst/>
          </a:prstGeom>
        </p:spPr>
      </p:pic>
      <p:pic>
        <p:nvPicPr>
          <p:cNvPr id="39" name="Graphic 38" descr="Help">
            <a:extLst>
              <a:ext uri="{FF2B5EF4-FFF2-40B4-BE49-F238E27FC236}">
                <a16:creationId xmlns:a16="http://schemas.microsoft.com/office/drawing/2014/main" id="{12AA3C2A-B55F-7345-8858-F0971AD106D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58661" y="3603901"/>
            <a:ext cx="457200" cy="457200"/>
          </a:xfrm>
          <a:prstGeom prst="rect">
            <a:avLst/>
          </a:prstGeom>
        </p:spPr>
      </p:pic>
      <p:pic>
        <p:nvPicPr>
          <p:cNvPr id="40" name="Graphic 39" descr="Radio microphone">
            <a:extLst>
              <a:ext uri="{FF2B5EF4-FFF2-40B4-BE49-F238E27FC236}">
                <a16:creationId xmlns:a16="http://schemas.microsoft.com/office/drawing/2014/main" id="{3402FADD-32C0-194E-9101-6BE599A445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36853" y="495008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726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 Blue Section Header 1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58EEE8-262F-864A-8CEB-08B44DBEF86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147BD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1EBA62-D7BD-46DF-AD0C-F98ECBCD3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5856" y="2981740"/>
            <a:ext cx="11028606" cy="2355573"/>
          </a:xfrm>
          <a:ln>
            <a:noFill/>
          </a:ln>
        </p:spPr>
        <p:txBody>
          <a:bodyPr anchor="b">
            <a:normAutofit/>
          </a:bodyPr>
          <a:lstStyle>
            <a:lvl1pPr algn="l">
              <a:defRPr sz="6000" b="1" strike="noStrike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SECTION HEADING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FFB34C9-4954-4720-BE61-04E4A159C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6505" y="6111926"/>
            <a:ext cx="1420532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algn="r"/>
            <a:fld id="{5725E3D8-FBA3-4759-8B57-AFA208F16997}" type="slidenum">
              <a:rPr lang="en-US" smtClean="0"/>
              <a:pPr algn="r"/>
              <a:t>‹#›</a:t>
            </a:fld>
            <a:endParaRPr lang="en-US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849C3A60-7B70-C54A-8BDC-56676E37F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35774" r="8575" b="34638"/>
          <a:stretch/>
        </p:blipFill>
        <p:spPr>
          <a:xfrm>
            <a:off x="422255" y="357563"/>
            <a:ext cx="4757988" cy="169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465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 Blue Section Header 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4DAE7E-FFAD-4A26-85E0-52A3A8D208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1EBA62-D7BD-46DF-AD0C-F98ECBCD3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5856" y="2981740"/>
            <a:ext cx="10505661" cy="2355573"/>
          </a:xfrm>
          <a:ln>
            <a:noFill/>
          </a:ln>
        </p:spPr>
        <p:txBody>
          <a:bodyPr anchor="b">
            <a:normAutofit/>
          </a:bodyPr>
          <a:lstStyle>
            <a:lvl1pPr algn="l">
              <a:defRPr sz="6000" b="1" strike="noStrike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SECTION HEADING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FFB34C9-4954-4720-BE61-04E4A159C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3270" y="6280176"/>
            <a:ext cx="262393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fld id="{5725E3D8-FBA3-4759-8B57-AFA208F169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F5514B65-5162-534A-92A8-FA56F8229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35774" r="8575" b="34638"/>
          <a:stretch/>
        </p:blipFill>
        <p:spPr>
          <a:xfrm>
            <a:off x="403205" y="614494"/>
            <a:ext cx="4757988" cy="169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009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usekeep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2B2D86-FEF6-4F74-93B8-D0B6AC7032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953"/>
            <a:ext cx="12192000" cy="4824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CB5B04-4FF9-4632-BC50-3ADF98858B08}"/>
              </a:ext>
            </a:extLst>
          </p:cNvPr>
          <p:cNvSpPr txBox="1"/>
          <p:nvPr userDrawn="1"/>
        </p:nvSpPr>
        <p:spPr>
          <a:xfrm>
            <a:off x="301557" y="338151"/>
            <a:ext cx="110522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147BD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Housekeeping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F1CA1F9-C8F8-496E-ABFE-849E4627BCC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09190378"/>
              </p:ext>
            </p:extLst>
          </p:nvPr>
        </p:nvGraphicFramePr>
        <p:xfrm>
          <a:off x="4133175" y="1409916"/>
          <a:ext cx="6907719" cy="461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6" name="Graphic 15" descr="Video camera with solid fill">
            <a:extLst>
              <a:ext uri="{FF2B5EF4-FFF2-40B4-BE49-F238E27FC236}">
                <a16:creationId xmlns:a16="http://schemas.microsoft.com/office/drawing/2014/main" id="{A236A06E-21CD-4D4E-A67E-8AB72474A09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78220" y="5164875"/>
            <a:ext cx="453732" cy="453732"/>
          </a:xfrm>
          <a:prstGeom prst="rect">
            <a:avLst/>
          </a:prstGeom>
        </p:spPr>
      </p:pic>
      <p:pic>
        <p:nvPicPr>
          <p:cNvPr id="20" name="Graphic 19" descr="Mute speaker with solid fill">
            <a:extLst>
              <a:ext uri="{FF2B5EF4-FFF2-40B4-BE49-F238E27FC236}">
                <a16:creationId xmlns:a16="http://schemas.microsoft.com/office/drawing/2014/main" id="{2CAE579F-F797-4E3C-A47C-4CC3859E5DD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78220" y="1742575"/>
            <a:ext cx="440069" cy="440069"/>
          </a:xfrm>
          <a:prstGeom prst="rect">
            <a:avLst/>
          </a:prstGeom>
        </p:spPr>
      </p:pic>
      <p:pic>
        <p:nvPicPr>
          <p:cNvPr id="22" name="Graphic 21" descr="Questions with solid fill">
            <a:extLst>
              <a:ext uri="{FF2B5EF4-FFF2-40B4-BE49-F238E27FC236}">
                <a16:creationId xmlns:a16="http://schemas.microsoft.com/office/drawing/2014/main" id="{AC629E73-6BF8-4F89-A7EE-842B5E93499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96913" y="2911541"/>
            <a:ext cx="440069" cy="44006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A4F5595-463E-4D20-9F7D-863BA3B34F6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403" y="2943858"/>
            <a:ext cx="3948817" cy="140559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EC78E9E-2900-40A2-B2A5-D6493368C34A}"/>
              </a:ext>
            </a:extLst>
          </p:cNvPr>
          <p:cNvSpPr/>
          <p:nvPr userDrawn="1"/>
        </p:nvSpPr>
        <p:spPr>
          <a:xfrm>
            <a:off x="4651188" y="3909893"/>
            <a:ext cx="731521" cy="731521"/>
          </a:xfrm>
          <a:prstGeom prst="ellipse">
            <a:avLst/>
          </a:prstGeom>
          <a:solidFill>
            <a:srgbClr val="718085"/>
          </a:solidFill>
          <a:ln>
            <a:solidFill>
              <a:srgbClr val="718085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678C4F-8A0C-4972-B0DF-CD60FA5A6BA7}"/>
              </a:ext>
            </a:extLst>
          </p:cNvPr>
          <p:cNvSpPr txBox="1"/>
          <p:nvPr userDrawn="1"/>
        </p:nvSpPr>
        <p:spPr>
          <a:xfrm>
            <a:off x="5565227" y="3952487"/>
            <a:ext cx="4888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prstClr val="white"/>
                </a:solidFill>
                <a:latin typeface="Open Sans"/>
                <a:ea typeface="+mn-ea"/>
                <a:cs typeface="+mn-cs"/>
              </a:rPr>
              <a:t>Live Transcript is located on the right hand side of your tool bar.</a:t>
            </a:r>
          </a:p>
        </p:txBody>
      </p:sp>
      <p:pic>
        <p:nvPicPr>
          <p:cNvPr id="12" name="Graphic 11" descr="Document with solid fill">
            <a:extLst>
              <a:ext uri="{FF2B5EF4-FFF2-40B4-BE49-F238E27FC236}">
                <a16:creationId xmlns:a16="http://schemas.microsoft.com/office/drawing/2014/main" id="{E26723A8-9004-490B-B403-59150E35531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807623" y="4026857"/>
            <a:ext cx="439008" cy="43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0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4E779A-DA81-4F41-AC85-DE04877F0A02}"/>
              </a:ext>
            </a:extLst>
          </p:cNvPr>
          <p:cNvSpPr txBox="1"/>
          <p:nvPr userDrawn="1"/>
        </p:nvSpPr>
        <p:spPr>
          <a:xfrm>
            <a:off x="838200" y="639110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147BD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Presenter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798187-EB05-43E1-899C-20AB900D80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747426"/>
            <a:ext cx="3297237" cy="3179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here to add headshot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CC84ED8-C78E-41ED-B35A-68675292EE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35575" y="1747426"/>
            <a:ext cx="4986338" cy="5331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18B1717-E4EB-4A39-A649-E7B24FF876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35575" y="2280600"/>
            <a:ext cx="4986338" cy="4706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EE01E6F-DD8D-4557-B15D-1BD40086D2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5575" y="2774954"/>
            <a:ext cx="4986338" cy="4706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70F75B-3C4A-4EC4-B985-F8EBF3B72F80}"/>
              </a:ext>
            </a:extLst>
          </p:cNvPr>
          <p:cNvCxnSpPr/>
          <p:nvPr userDrawn="1"/>
        </p:nvCxnSpPr>
        <p:spPr>
          <a:xfrm>
            <a:off x="5235575" y="3260509"/>
            <a:ext cx="4877027" cy="0"/>
          </a:xfrm>
          <a:prstGeom prst="line">
            <a:avLst/>
          </a:prstGeom>
          <a:ln w="44450" cap="rnd">
            <a:solidFill>
              <a:srgbClr val="147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E3D47F2-4453-4DE8-B363-FEB05A52D9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35575" y="3337309"/>
            <a:ext cx="4986338" cy="15898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>
                <a:solidFill>
                  <a:srgbClr val="718085"/>
                </a:solidFill>
              </a:defRPr>
            </a:lvl1pPr>
          </a:lstStyle>
          <a:p>
            <a:pPr lvl="0"/>
            <a:r>
              <a:rPr lang="en-US"/>
              <a:t>Short Bio</a:t>
            </a:r>
          </a:p>
        </p:txBody>
      </p:sp>
    </p:spTree>
    <p:extLst>
      <p:ext uri="{BB962C8B-B14F-4D97-AF65-F5344CB8AC3E}">
        <p14:creationId xmlns:p14="http://schemas.microsoft.com/office/powerpoint/2010/main" val="29742657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 Int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4E779A-DA81-4F41-AC85-DE04877F0A02}"/>
              </a:ext>
            </a:extLst>
          </p:cNvPr>
          <p:cNvSpPr txBox="1"/>
          <p:nvPr userDrawn="1"/>
        </p:nvSpPr>
        <p:spPr>
          <a:xfrm>
            <a:off x="936851" y="517595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147BD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Presenters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798187-EB05-43E1-899C-20AB900D80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6851" y="1420022"/>
            <a:ext cx="2524806" cy="23246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here to add headshot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CC84ED8-C78E-41ED-B35A-68675292EE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9403" y="1420023"/>
            <a:ext cx="6955745" cy="4365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18B1717-E4EB-4A39-A649-E7B24FF876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99402" y="1869095"/>
            <a:ext cx="6955745" cy="3676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EE01E6F-DD8D-4557-B15D-1BD40086D2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99401" y="2243751"/>
            <a:ext cx="6955745" cy="318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70F75B-3C4A-4EC4-B985-F8EBF3B72F80}"/>
              </a:ext>
            </a:extLst>
          </p:cNvPr>
          <p:cNvCxnSpPr>
            <a:cxnSpLocks/>
          </p:cNvCxnSpPr>
          <p:nvPr userDrawn="1"/>
        </p:nvCxnSpPr>
        <p:spPr>
          <a:xfrm>
            <a:off x="4299404" y="2644360"/>
            <a:ext cx="5367110" cy="0"/>
          </a:xfrm>
          <a:prstGeom prst="line">
            <a:avLst/>
          </a:prstGeom>
          <a:ln w="44450" cap="rnd">
            <a:solidFill>
              <a:srgbClr val="147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E3D47F2-4453-4DE8-B363-FEB05A52D9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9403" y="2693987"/>
            <a:ext cx="6955745" cy="91462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>
                <a:solidFill>
                  <a:srgbClr val="718085"/>
                </a:solidFill>
              </a:defRPr>
            </a:lvl1pPr>
          </a:lstStyle>
          <a:p>
            <a:pPr lvl="0"/>
            <a:r>
              <a:rPr lang="en-US"/>
              <a:t>Short Bio</a:t>
            </a:r>
          </a:p>
          <a:p>
            <a:pPr lvl="0"/>
            <a:r>
              <a:rPr lang="en-US"/>
              <a:t>Short Bio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4DE03F9-78A2-461C-A746-DF137E954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36851" y="4108291"/>
            <a:ext cx="2524806" cy="23246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here to add headshot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1026788-791E-4923-8BBE-729672117E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99403" y="4108292"/>
            <a:ext cx="6955745" cy="4365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1CD9672D-1BF4-413C-8543-25F15328C2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99401" y="4557791"/>
            <a:ext cx="6955745" cy="3769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1111963-BD42-4B45-B21F-7AA28FB74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9401" y="4930581"/>
            <a:ext cx="6955745" cy="3507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CDB2466-BD21-4519-977C-D235E33FE2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99403" y="5411056"/>
            <a:ext cx="6955745" cy="94987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>
                <a:solidFill>
                  <a:srgbClr val="718085"/>
                </a:solidFill>
              </a:defRPr>
            </a:lvl1pPr>
          </a:lstStyle>
          <a:p>
            <a:pPr lvl="0"/>
            <a:r>
              <a:rPr lang="en-US"/>
              <a:t>Short Bio</a:t>
            </a:r>
          </a:p>
          <a:p>
            <a:pPr lvl="0"/>
            <a:r>
              <a:rPr lang="en-US"/>
              <a:t>Short Bio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5E7C1C-98C7-48BD-A08B-55467FA96CCE}"/>
              </a:ext>
            </a:extLst>
          </p:cNvPr>
          <p:cNvCxnSpPr>
            <a:cxnSpLocks/>
          </p:cNvCxnSpPr>
          <p:nvPr userDrawn="1"/>
        </p:nvCxnSpPr>
        <p:spPr>
          <a:xfrm>
            <a:off x="4299401" y="5346208"/>
            <a:ext cx="5367110" cy="0"/>
          </a:xfrm>
          <a:prstGeom prst="line">
            <a:avLst/>
          </a:prstGeom>
          <a:ln w="44450" cap="rnd">
            <a:solidFill>
              <a:srgbClr val="147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4634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 Int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4E779A-DA81-4F41-AC85-DE04877F0A02}"/>
              </a:ext>
            </a:extLst>
          </p:cNvPr>
          <p:cNvSpPr txBox="1"/>
          <p:nvPr userDrawn="1"/>
        </p:nvSpPr>
        <p:spPr>
          <a:xfrm>
            <a:off x="838200" y="286975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147BD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Presenters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798187-EB05-43E1-899C-20AB900D80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6851" y="1329956"/>
            <a:ext cx="2524806" cy="23246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here to add headshot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4DE03F9-78A2-461C-A746-DF137E954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833597" y="1331893"/>
            <a:ext cx="2524806" cy="23246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here to add headshot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1026788-791E-4923-8BBE-729672117E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0804" y="4044067"/>
            <a:ext cx="3810454" cy="4106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1CD9672D-1BF4-413C-8543-25F15328C2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0804" y="4482434"/>
            <a:ext cx="3810454" cy="3617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1111963-BD42-4B45-B21F-7AA28FB74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0804" y="4880641"/>
            <a:ext cx="3810454" cy="4012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CDB2466-BD21-4519-977C-D235E33FE2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0804" y="5281867"/>
            <a:ext cx="3810454" cy="950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 b="0">
                <a:solidFill>
                  <a:srgbClr val="718085"/>
                </a:solidFill>
              </a:defRPr>
            </a:lvl1pPr>
          </a:lstStyle>
          <a:p>
            <a:pPr lvl="0"/>
            <a:r>
              <a:rPr lang="en-US"/>
              <a:t>Short Bio. Nor more than 1-2 sentences.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5E7C1C-98C7-48BD-A08B-55467FA96CCE}"/>
              </a:ext>
            </a:extLst>
          </p:cNvPr>
          <p:cNvCxnSpPr>
            <a:cxnSpLocks/>
          </p:cNvCxnSpPr>
          <p:nvPr userDrawn="1"/>
        </p:nvCxnSpPr>
        <p:spPr>
          <a:xfrm>
            <a:off x="1904322" y="5292868"/>
            <a:ext cx="421196" cy="0"/>
          </a:xfrm>
          <a:prstGeom prst="line">
            <a:avLst/>
          </a:prstGeom>
          <a:ln w="44450" cap="rnd">
            <a:solidFill>
              <a:srgbClr val="147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34EDD3D7-ABE6-4909-904C-EF650A5CC2E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730343" y="1329956"/>
            <a:ext cx="2524806" cy="23246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here to add headshot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596B583F-3469-43B0-BA4B-B020172F50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90773" y="4044067"/>
            <a:ext cx="3810454" cy="4106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52245F60-B8E0-48C8-98AD-F1E4AE9293F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90773" y="4482434"/>
            <a:ext cx="3810454" cy="3617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A0A6FE57-2666-4B61-B011-C85FC5DDEB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90773" y="4880641"/>
            <a:ext cx="3810454" cy="4012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126FB6B2-942B-495D-AFEE-EABB9EACCFA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90773" y="5281867"/>
            <a:ext cx="3810454" cy="950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 b="0">
                <a:solidFill>
                  <a:srgbClr val="718085"/>
                </a:solidFill>
              </a:defRPr>
            </a:lvl1pPr>
          </a:lstStyle>
          <a:p>
            <a:pPr lvl="0"/>
            <a:r>
              <a:rPr lang="en-US"/>
              <a:t>Short Bio. Nor more than 1-2 sentences.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7AEE36E-685D-4D6F-AA54-986D4CF7F505}"/>
              </a:ext>
            </a:extLst>
          </p:cNvPr>
          <p:cNvCxnSpPr>
            <a:cxnSpLocks/>
          </p:cNvCxnSpPr>
          <p:nvPr userDrawn="1"/>
        </p:nvCxnSpPr>
        <p:spPr>
          <a:xfrm>
            <a:off x="5834291" y="5292868"/>
            <a:ext cx="421196" cy="0"/>
          </a:xfrm>
          <a:prstGeom prst="line">
            <a:avLst/>
          </a:prstGeom>
          <a:ln w="44450" cap="rnd">
            <a:solidFill>
              <a:srgbClr val="147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A6E75758-FF4E-470A-B595-11AD53CAF48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20742" y="4044067"/>
            <a:ext cx="3810454" cy="4106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29AB7F5B-A3C9-4212-AA47-1822C38F4F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20742" y="4482434"/>
            <a:ext cx="3810454" cy="3617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AF80F9F-7F63-4379-A5F7-5D6B8D473F5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20742" y="4880641"/>
            <a:ext cx="3810454" cy="4012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/>
              <a:t>Email Address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63473F55-574E-4293-BA52-17EBCFECEF6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20742" y="5281867"/>
            <a:ext cx="3810454" cy="950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 b="0">
                <a:solidFill>
                  <a:srgbClr val="718085"/>
                </a:solidFill>
              </a:defRPr>
            </a:lvl1pPr>
          </a:lstStyle>
          <a:p>
            <a:pPr lvl="0"/>
            <a:r>
              <a:rPr lang="en-US"/>
              <a:t>Short Bio. Nor more than 1-2 sentences.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7FA32B-C74E-41DE-802E-387F625A193B}"/>
              </a:ext>
            </a:extLst>
          </p:cNvPr>
          <p:cNvCxnSpPr>
            <a:cxnSpLocks/>
          </p:cNvCxnSpPr>
          <p:nvPr userDrawn="1"/>
        </p:nvCxnSpPr>
        <p:spPr>
          <a:xfrm>
            <a:off x="9764260" y="5292868"/>
            <a:ext cx="421196" cy="0"/>
          </a:xfrm>
          <a:prstGeom prst="line">
            <a:avLst/>
          </a:prstGeom>
          <a:ln w="44450" cap="rnd">
            <a:solidFill>
              <a:srgbClr val="147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262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4E779A-DA81-4F41-AC85-DE04877F0A02}"/>
              </a:ext>
            </a:extLst>
          </p:cNvPr>
          <p:cNvSpPr txBox="1"/>
          <p:nvPr userDrawn="1"/>
        </p:nvSpPr>
        <p:spPr>
          <a:xfrm>
            <a:off x="838200" y="762400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147BD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Presenter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798187-EB05-43E1-899C-20AB900D80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747426"/>
            <a:ext cx="3297237" cy="3179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here to add headshot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CC84ED8-C78E-41ED-B35A-68675292EE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35575" y="1747426"/>
            <a:ext cx="4986338" cy="5331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18B1717-E4EB-4A39-A649-E7B24FF876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35575" y="2280600"/>
            <a:ext cx="4986338" cy="4706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EE01E6F-DD8D-4557-B15D-1BD40086D2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5575" y="2774954"/>
            <a:ext cx="4986338" cy="4706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70F75B-3C4A-4EC4-B985-F8EBF3B72F80}"/>
              </a:ext>
            </a:extLst>
          </p:cNvPr>
          <p:cNvCxnSpPr/>
          <p:nvPr userDrawn="1"/>
        </p:nvCxnSpPr>
        <p:spPr>
          <a:xfrm>
            <a:off x="5235575" y="3260509"/>
            <a:ext cx="4877027" cy="0"/>
          </a:xfrm>
          <a:prstGeom prst="line">
            <a:avLst/>
          </a:prstGeom>
          <a:ln w="44450" cap="rnd">
            <a:solidFill>
              <a:srgbClr val="147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E3D47F2-4453-4DE8-B363-FEB05A52D9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35575" y="3337309"/>
            <a:ext cx="4986338" cy="15898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>
                <a:solidFill>
                  <a:srgbClr val="718085"/>
                </a:solidFill>
              </a:defRPr>
            </a:lvl1pPr>
          </a:lstStyle>
          <a:p>
            <a:pPr lvl="0"/>
            <a:r>
              <a:rPr lang="en-US" dirty="0"/>
              <a:t>Short Bio</a:t>
            </a:r>
          </a:p>
        </p:txBody>
      </p:sp>
    </p:spTree>
    <p:extLst>
      <p:ext uri="{BB962C8B-B14F-4D97-AF65-F5344CB8AC3E}">
        <p14:creationId xmlns:p14="http://schemas.microsoft.com/office/powerpoint/2010/main" val="2238608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 Int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4E779A-DA81-4F41-AC85-DE04877F0A02}"/>
              </a:ext>
            </a:extLst>
          </p:cNvPr>
          <p:cNvSpPr txBox="1"/>
          <p:nvPr userDrawn="1"/>
        </p:nvSpPr>
        <p:spPr>
          <a:xfrm>
            <a:off x="936851" y="517595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147BD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Presenters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798187-EB05-43E1-899C-20AB900D80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6851" y="1420022"/>
            <a:ext cx="2524806" cy="23246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here to add headshot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CC84ED8-C78E-41ED-B35A-68675292EE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9403" y="1420023"/>
            <a:ext cx="6955745" cy="4365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18B1717-E4EB-4A39-A649-E7B24FF876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99402" y="1869095"/>
            <a:ext cx="6955745" cy="3676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EE01E6F-DD8D-4557-B15D-1BD40086D2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99401" y="2243751"/>
            <a:ext cx="6955745" cy="318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70F75B-3C4A-4EC4-B985-F8EBF3B72F80}"/>
              </a:ext>
            </a:extLst>
          </p:cNvPr>
          <p:cNvCxnSpPr>
            <a:cxnSpLocks/>
          </p:cNvCxnSpPr>
          <p:nvPr userDrawn="1"/>
        </p:nvCxnSpPr>
        <p:spPr>
          <a:xfrm>
            <a:off x="4299404" y="2644360"/>
            <a:ext cx="5367110" cy="0"/>
          </a:xfrm>
          <a:prstGeom prst="line">
            <a:avLst/>
          </a:prstGeom>
          <a:ln w="44450" cap="rnd">
            <a:solidFill>
              <a:srgbClr val="147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E3D47F2-4453-4DE8-B363-FEB05A52D9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9403" y="2693987"/>
            <a:ext cx="6955745" cy="91462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>
                <a:solidFill>
                  <a:srgbClr val="718085"/>
                </a:solidFill>
              </a:defRPr>
            </a:lvl1pPr>
          </a:lstStyle>
          <a:p>
            <a:pPr lvl="0"/>
            <a:r>
              <a:rPr lang="en-US" dirty="0"/>
              <a:t>Short Bio</a:t>
            </a:r>
          </a:p>
          <a:p>
            <a:pPr lvl="0"/>
            <a:r>
              <a:rPr lang="en-US" dirty="0"/>
              <a:t>Short Bio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4DE03F9-78A2-461C-A746-DF137E954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36851" y="4108291"/>
            <a:ext cx="2524806" cy="23246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here to add headshot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1026788-791E-4923-8BBE-729672117E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99403" y="4108292"/>
            <a:ext cx="6955745" cy="4365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1CD9672D-1BF4-413C-8543-25F15328C2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99401" y="4557791"/>
            <a:ext cx="6955745" cy="3769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1111963-BD42-4B45-B21F-7AA28FB74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9401" y="4930581"/>
            <a:ext cx="6955745" cy="3507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CDB2466-BD21-4519-977C-D235E33FE2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99403" y="5411056"/>
            <a:ext cx="6955745" cy="94987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="0">
                <a:solidFill>
                  <a:srgbClr val="718085"/>
                </a:solidFill>
              </a:defRPr>
            </a:lvl1pPr>
          </a:lstStyle>
          <a:p>
            <a:pPr lvl="0"/>
            <a:r>
              <a:rPr lang="en-US" dirty="0"/>
              <a:t>Short Bio</a:t>
            </a:r>
          </a:p>
          <a:p>
            <a:pPr lvl="0"/>
            <a:r>
              <a:rPr lang="en-US" dirty="0"/>
              <a:t>Short Bio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5E7C1C-98C7-48BD-A08B-55467FA96CCE}"/>
              </a:ext>
            </a:extLst>
          </p:cNvPr>
          <p:cNvCxnSpPr>
            <a:cxnSpLocks/>
          </p:cNvCxnSpPr>
          <p:nvPr userDrawn="1"/>
        </p:nvCxnSpPr>
        <p:spPr>
          <a:xfrm>
            <a:off x="4299401" y="5346208"/>
            <a:ext cx="5367110" cy="0"/>
          </a:xfrm>
          <a:prstGeom prst="line">
            <a:avLst/>
          </a:prstGeom>
          <a:ln w="44450" cap="rnd">
            <a:solidFill>
              <a:srgbClr val="147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606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 Int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4E779A-DA81-4F41-AC85-DE04877F0A02}"/>
              </a:ext>
            </a:extLst>
          </p:cNvPr>
          <p:cNvSpPr txBox="1"/>
          <p:nvPr userDrawn="1"/>
        </p:nvSpPr>
        <p:spPr>
          <a:xfrm>
            <a:off x="838200" y="286975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147BD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Presenters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798187-EB05-43E1-899C-20AB900D80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6851" y="1329956"/>
            <a:ext cx="2524806" cy="23246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here to add headshot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04DE03F9-78A2-461C-A746-DF137E954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833597" y="1331893"/>
            <a:ext cx="2524806" cy="23246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here to add headshot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1026788-791E-4923-8BBE-729672117E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0804" y="4044067"/>
            <a:ext cx="3810454" cy="4106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1CD9672D-1BF4-413C-8543-25F15328C2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0804" y="4482434"/>
            <a:ext cx="3810454" cy="3617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1111963-BD42-4B45-B21F-7AA28FB74E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0804" y="4880641"/>
            <a:ext cx="3810454" cy="4012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CDB2466-BD21-4519-977C-D235E33FE2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0804" y="5281867"/>
            <a:ext cx="3810454" cy="950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 b="0">
                <a:solidFill>
                  <a:srgbClr val="718085"/>
                </a:solidFill>
              </a:defRPr>
            </a:lvl1pPr>
          </a:lstStyle>
          <a:p>
            <a:pPr lvl="0"/>
            <a:r>
              <a:rPr lang="en-US" dirty="0"/>
              <a:t>Short Bio. Nor more than 1-2 sentences.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5E7C1C-98C7-48BD-A08B-55467FA96CCE}"/>
              </a:ext>
            </a:extLst>
          </p:cNvPr>
          <p:cNvCxnSpPr>
            <a:cxnSpLocks/>
          </p:cNvCxnSpPr>
          <p:nvPr userDrawn="1"/>
        </p:nvCxnSpPr>
        <p:spPr>
          <a:xfrm>
            <a:off x="1904322" y="5292868"/>
            <a:ext cx="421196" cy="0"/>
          </a:xfrm>
          <a:prstGeom prst="line">
            <a:avLst/>
          </a:prstGeom>
          <a:ln w="44450" cap="rnd">
            <a:solidFill>
              <a:srgbClr val="147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34EDD3D7-ABE6-4909-904C-EF650A5CC2E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730343" y="1329956"/>
            <a:ext cx="2524806" cy="23246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here to add headshot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596B583F-3469-43B0-BA4B-B020172F50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90773" y="4044067"/>
            <a:ext cx="3810454" cy="4106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52245F60-B8E0-48C8-98AD-F1E4AE9293F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90773" y="4482434"/>
            <a:ext cx="3810454" cy="3617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A0A6FE57-2666-4B61-B011-C85FC5DDEB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90773" y="4880641"/>
            <a:ext cx="3810454" cy="4012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126FB6B2-942B-495D-AFEE-EABB9EACCFA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90773" y="5281867"/>
            <a:ext cx="3810454" cy="950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 b="0">
                <a:solidFill>
                  <a:srgbClr val="718085"/>
                </a:solidFill>
              </a:defRPr>
            </a:lvl1pPr>
          </a:lstStyle>
          <a:p>
            <a:pPr lvl="0"/>
            <a:r>
              <a:rPr lang="en-US" dirty="0"/>
              <a:t>Short Bio. Nor more than 1-2 sentences.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7AEE36E-685D-4D6F-AA54-986D4CF7F505}"/>
              </a:ext>
            </a:extLst>
          </p:cNvPr>
          <p:cNvCxnSpPr>
            <a:cxnSpLocks/>
          </p:cNvCxnSpPr>
          <p:nvPr userDrawn="1"/>
        </p:nvCxnSpPr>
        <p:spPr>
          <a:xfrm>
            <a:off x="5834291" y="5292868"/>
            <a:ext cx="421196" cy="0"/>
          </a:xfrm>
          <a:prstGeom prst="line">
            <a:avLst/>
          </a:prstGeom>
          <a:ln w="44450" cap="rnd">
            <a:solidFill>
              <a:srgbClr val="147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A6E75758-FF4E-470A-B595-11AD53CAF48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20742" y="4044067"/>
            <a:ext cx="3810454" cy="4106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304E60"/>
                </a:solidFill>
              </a:defRPr>
            </a:lvl1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29AB7F5B-A3C9-4212-AA47-1822C38F4F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20742" y="4482434"/>
            <a:ext cx="3810454" cy="3617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AF80F9F-7F63-4379-A5F7-5D6B8D473F5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20742" y="4880641"/>
            <a:ext cx="3810454" cy="4012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304E60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63473F55-574E-4293-BA52-17EBCFECEF6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20742" y="5281867"/>
            <a:ext cx="3810454" cy="9507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 b="0">
                <a:solidFill>
                  <a:srgbClr val="718085"/>
                </a:solidFill>
              </a:defRPr>
            </a:lvl1pPr>
          </a:lstStyle>
          <a:p>
            <a:pPr lvl="0"/>
            <a:r>
              <a:rPr lang="en-US" dirty="0"/>
              <a:t>Short Bio. Nor more than 1-2 sentences.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07FA32B-C74E-41DE-802E-387F625A193B}"/>
              </a:ext>
            </a:extLst>
          </p:cNvPr>
          <p:cNvCxnSpPr>
            <a:cxnSpLocks/>
          </p:cNvCxnSpPr>
          <p:nvPr userDrawn="1"/>
        </p:nvCxnSpPr>
        <p:spPr>
          <a:xfrm>
            <a:off x="9764260" y="5292868"/>
            <a:ext cx="421196" cy="0"/>
          </a:xfrm>
          <a:prstGeom prst="line">
            <a:avLst/>
          </a:prstGeom>
          <a:ln w="44450" cap="rnd">
            <a:solidFill>
              <a:srgbClr val="147B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459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80C58-3801-4CE6-8178-0B6DBF579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1077007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BBE341-23BC-4698-BAFB-1443E9F72A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602038"/>
            <a:ext cx="1077007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0EB31-06FA-48EE-BC88-D6CEFE5E2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29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B1E8D-D51B-4E76-AB65-09D5B03C6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9CD41-8EFE-481C-A9B0-E3A440D6F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841DC-A964-464A-AC56-32D7EC948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C57B0-6575-4CFC-869E-18605237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91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D6A1C9-7D50-406F-BE4E-AE2E8F255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EBFA03-897B-744A-96D2-4D4234E62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1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2" r:id="rId4"/>
    <p:sldLayoutId id="2147483675" r:id="rId5"/>
    <p:sldLayoutId id="2147483676" r:id="rId6"/>
    <p:sldLayoutId id="214748367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2">
          <p15:clr>
            <a:srgbClr val="F26B43"/>
          </p15:clr>
        </p15:guide>
        <p15:guide id="3" orient="horz" pos="72">
          <p15:clr>
            <a:srgbClr val="F26B43"/>
          </p15:clr>
        </p15:guide>
        <p15:guide id="4" orient="horz" pos="4248">
          <p15:clr>
            <a:srgbClr val="F26B43"/>
          </p15:clr>
        </p15:guide>
        <p15:guide id="5" pos="760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8AC6A0-CB1E-4F08-9C77-74D0D2B11DD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0" b="17317"/>
          <a:stretch>
            <a:fillRect/>
          </a:stretch>
        </p:blipFill>
        <p:spPr>
          <a:xfrm>
            <a:off x="9773294" y="4774386"/>
            <a:ext cx="2418706" cy="2083615"/>
          </a:xfrm>
          <a:custGeom>
            <a:avLst/>
            <a:gdLst>
              <a:gd name="connsiteX0" fmla="*/ 0 w 2418706"/>
              <a:gd name="connsiteY0" fmla="*/ 0 h 2083615"/>
              <a:gd name="connsiteX1" fmla="*/ 2418706 w 2418706"/>
              <a:gd name="connsiteY1" fmla="*/ 0 h 2083615"/>
              <a:gd name="connsiteX2" fmla="*/ 2418706 w 2418706"/>
              <a:gd name="connsiteY2" fmla="*/ 2083615 h 2083615"/>
              <a:gd name="connsiteX3" fmla="*/ 0 w 2418706"/>
              <a:gd name="connsiteY3" fmla="*/ 2083615 h 208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8706" h="2083615">
                <a:moveTo>
                  <a:pt x="0" y="0"/>
                </a:moveTo>
                <a:lnTo>
                  <a:pt x="2418706" y="0"/>
                </a:lnTo>
                <a:lnTo>
                  <a:pt x="2418706" y="2083615"/>
                </a:lnTo>
                <a:lnTo>
                  <a:pt x="0" y="2083615"/>
                </a:lnTo>
                <a:close/>
              </a:path>
            </a:pathLst>
          </a:cu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172B0-2410-4AD9-82FE-04F48FF6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F427D-5463-44A8-927C-2DB0BF479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51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820FC-C4BF-41B7-B0F9-8CD913E81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2674" y="6127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47BD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4CC57B0-6575-4CFC-869E-18605237E89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BE0E3F4-0EDA-E248-AF90-35BE5B9A8E9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510" y="5635125"/>
            <a:ext cx="3652838" cy="10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82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47BD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24" userDrawn="1">
          <p15:clr>
            <a:srgbClr val="F26B43"/>
          </p15:clr>
        </p15:guide>
        <p15:guide id="2" pos="7584" userDrawn="1">
          <p15:clr>
            <a:srgbClr val="F26B43"/>
          </p15:clr>
        </p15:guide>
        <p15:guide id="3" pos="9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172B0-2410-4AD9-82FE-04F48FF6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F427D-5463-44A8-927C-2DB0BF479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51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820FC-C4BF-41B7-B0F9-8CD913E81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2674" y="6127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47BD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4CC57B0-6575-4CFC-869E-18605237E89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BE0E3F4-0EDA-E248-AF90-35BE5B9A8E9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510" y="5635125"/>
            <a:ext cx="3652838" cy="10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1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47BD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24" userDrawn="1">
          <p15:clr>
            <a:srgbClr val="F26B43"/>
          </p15:clr>
        </p15:guide>
        <p15:guide id="2" pos="7584" userDrawn="1">
          <p15:clr>
            <a:srgbClr val="F26B43"/>
          </p15:clr>
        </p15:guide>
        <p15:guide id="3" pos="9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77AE8B-0A96-4D1F-93D8-3737B85D7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38C02-8F4D-4F6A-BE06-37C5640DA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DEB4D-0DA6-4C1F-9662-945DB4C61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1DBC9-E758-496F-A1C3-099802C575D1}" type="datetimeFigureOut">
              <a:rPr lang="en-US" smtClean="0"/>
              <a:t>1/31/22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F2A05-1C1C-4217-988D-F40D835C3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5E2E9-FA35-4568-A481-D34609BA0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FAA4C-4B02-487A-89C9-EBCDD476A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D6A1C9-7D50-406F-BE4E-AE2E8F255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EBFA03-897B-744A-96D2-4D4234E62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03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2">
          <p15:clr>
            <a:srgbClr val="F26B43"/>
          </p15:clr>
        </p15:guide>
        <p15:guide id="3" orient="horz" pos="72">
          <p15:clr>
            <a:srgbClr val="F26B43"/>
          </p15:clr>
        </p15:guide>
        <p15:guide id="4" orient="horz" pos="4248">
          <p15:clr>
            <a:srgbClr val="F26B43"/>
          </p15:clr>
        </p15:guide>
        <p15:guide id="5" pos="76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5DC1B-1FE3-0140-AB24-727FBBCEE9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Is Something on Fire?</a:t>
            </a:r>
            <a:br>
              <a:rPr lang="en-US" b="0" dirty="0"/>
            </a:br>
            <a:r>
              <a:rPr lang="en-US" sz="1800" b="0" dirty="0"/>
              <a:t> </a:t>
            </a:r>
            <a:r>
              <a:rPr lang="en-US" sz="3200" b="0" dirty="0"/>
              <a:t>Using Prometheus to Monitor System and Application Health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0A1F49-BD31-6C49-94CE-157070D372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Albert </a:t>
            </a:r>
            <a:r>
              <a:rPr lang="en-US" dirty="0" err="1"/>
              <a:t>Holtsclaw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699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365125"/>
            <a:ext cx="10801350" cy="851279"/>
          </a:xfrm>
        </p:spPr>
        <p:txBody>
          <a:bodyPr/>
          <a:lstStyle/>
          <a:p>
            <a:r>
              <a:rPr lang="en-US" dirty="0"/>
              <a:t>Prometheus: </a:t>
            </a:r>
            <a:r>
              <a:rPr lang="en-US" dirty="0" err="1"/>
              <a:t>PromQL</a:t>
            </a:r>
            <a:r>
              <a:rPr lang="en-US" dirty="0"/>
              <a:t> Ad-Hoc Query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0AD4EA-F958-E945-A9F4-592B8EB41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983" y="1544015"/>
            <a:ext cx="3829601" cy="3769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6A9A12-636E-F542-9FE5-35FD9C2C5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529" y="1544015"/>
            <a:ext cx="4081018" cy="387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88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365126"/>
            <a:ext cx="10801350" cy="725444"/>
          </a:xfrm>
        </p:spPr>
        <p:txBody>
          <a:bodyPr/>
          <a:lstStyle/>
          <a:p>
            <a:r>
              <a:rPr lang="en-US" dirty="0"/>
              <a:t>Prometheus: Filtering / Graphing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34CCA6-20A1-0A42-B306-E7975F3D14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271"/>
          <a:stretch/>
        </p:blipFill>
        <p:spPr>
          <a:xfrm>
            <a:off x="1344045" y="1387924"/>
            <a:ext cx="4357255" cy="2680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E58BFC-EB34-C143-80DF-CFD9B5611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701" y="1387924"/>
            <a:ext cx="3913382" cy="476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9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365126"/>
            <a:ext cx="10801350" cy="933588"/>
          </a:xfrm>
        </p:spPr>
        <p:txBody>
          <a:bodyPr/>
          <a:lstStyle/>
          <a:p>
            <a:r>
              <a:rPr lang="en-US" dirty="0"/>
              <a:t>Alert Rules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B397A90-6116-5D40-80FD-BB1252FDA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039"/>
          <a:stretch/>
        </p:blipFill>
        <p:spPr>
          <a:xfrm>
            <a:off x="2041976" y="1498492"/>
            <a:ext cx="7213299" cy="18826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495D93-94F5-BE45-979F-B845F7B2D0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698"/>
          <a:stretch/>
        </p:blipFill>
        <p:spPr>
          <a:xfrm>
            <a:off x="2041976" y="3487333"/>
            <a:ext cx="7213298" cy="148858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98457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365125"/>
            <a:ext cx="3900280" cy="2126284"/>
          </a:xfrm>
        </p:spPr>
        <p:txBody>
          <a:bodyPr/>
          <a:lstStyle/>
          <a:p>
            <a:r>
              <a:rPr lang="en-US" dirty="0"/>
              <a:t>Alert Rules: Community Support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40A71B-B536-9347-A3C3-C67E3E12C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607" y="365124"/>
            <a:ext cx="7051943" cy="59515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5C5F8C-40B0-4144-8D00-73D7ADC02C97}"/>
              </a:ext>
            </a:extLst>
          </p:cNvPr>
          <p:cNvSpPr txBox="1"/>
          <p:nvPr/>
        </p:nvSpPr>
        <p:spPr>
          <a:xfrm>
            <a:off x="6551779" y="6316633"/>
            <a:ext cx="35463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https://awesome-</a:t>
            </a:r>
            <a:r>
              <a:rPr lang="en-US" sz="1100" dirty="0" err="1"/>
              <a:t>prometheus</a:t>
            </a:r>
            <a:r>
              <a:rPr lang="en-US" sz="1100" dirty="0"/>
              <a:t>-</a:t>
            </a:r>
            <a:r>
              <a:rPr lang="en-US" sz="1100" dirty="0" err="1"/>
              <a:t>alerts.grep.to</a:t>
            </a:r>
            <a:r>
              <a:rPr lang="en-US" sz="1100" dirty="0"/>
              <a:t>/</a:t>
            </a:r>
            <a:r>
              <a:rPr lang="en-US" sz="1100" dirty="0" err="1"/>
              <a:t>rules.html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33043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87" y="502699"/>
            <a:ext cx="5007454" cy="1848736"/>
          </a:xfrm>
        </p:spPr>
        <p:txBody>
          <a:bodyPr>
            <a:normAutofit fontScale="90000"/>
          </a:bodyPr>
          <a:lstStyle/>
          <a:p>
            <a:r>
              <a:rPr lang="en-US" dirty="0"/>
              <a:t>Alert Manager: </a:t>
            </a:r>
            <a:r>
              <a:rPr lang="en-US" b="0" dirty="0"/>
              <a:t>Routes and Receivers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E091B1-D078-4E46-BDDC-28113EF6045C}"/>
              </a:ext>
            </a:extLst>
          </p:cNvPr>
          <p:cNvSpPr/>
          <p:nvPr/>
        </p:nvSpPr>
        <p:spPr>
          <a:xfrm>
            <a:off x="4487283" y="3218410"/>
            <a:ext cx="1748482" cy="16125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Child Route 1</a:t>
            </a:r>
            <a:br>
              <a:rPr lang="en-US" dirty="0"/>
            </a:br>
            <a:r>
              <a:rPr lang="en-US" dirty="0"/>
              <a:t>“prod”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3887C6F-266B-234F-A712-95F91D63F7E0}"/>
              </a:ext>
            </a:extLst>
          </p:cNvPr>
          <p:cNvCxnSpPr/>
          <p:nvPr/>
        </p:nvCxnSpPr>
        <p:spPr>
          <a:xfrm>
            <a:off x="7305562" y="2118647"/>
            <a:ext cx="65490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C2E1B84B-E4EF-774E-9BFB-B77D39466A79}"/>
              </a:ext>
            </a:extLst>
          </p:cNvPr>
          <p:cNvSpPr/>
          <p:nvPr/>
        </p:nvSpPr>
        <p:spPr>
          <a:xfrm>
            <a:off x="5587273" y="1206388"/>
            <a:ext cx="1638856" cy="1559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Default Route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212628-48A4-2342-9A5E-719E6963463A}"/>
              </a:ext>
            </a:extLst>
          </p:cNvPr>
          <p:cNvSpPr/>
          <p:nvPr/>
        </p:nvSpPr>
        <p:spPr>
          <a:xfrm>
            <a:off x="8108752" y="1719048"/>
            <a:ext cx="2273642" cy="8929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Default Receiver (email / Slack,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algn="ctr"/>
            <a:r>
              <a:rPr lang="en-US" dirty="0"/>
              <a:t>“</a:t>
            </a:r>
            <a:r>
              <a:rPr lang="en-US" dirty="0" err="1"/>
              <a:t>notif</a:t>
            </a:r>
            <a:r>
              <a:rPr lang="en-US" dirty="0"/>
              <a:t> default”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DA43F5-C840-4444-A5EE-DF8ADBBFF753}"/>
              </a:ext>
            </a:extLst>
          </p:cNvPr>
          <p:cNvSpPr/>
          <p:nvPr/>
        </p:nvSpPr>
        <p:spPr>
          <a:xfrm>
            <a:off x="6557040" y="3284293"/>
            <a:ext cx="1748482" cy="1657689"/>
          </a:xfrm>
          <a:prstGeom prst="ellipse">
            <a:avLst/>
          </a:prstGeom>
          <a:solidFill>
            <a:srgbClr val="F282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Child Route 2</a:t>
            </a:r>
            <a:br>
              <a:rPr lang="en-US" dirty="0"/>
            </a:br>
            <a:r>
              <a:rPr lang="en-US" dirty="0"/>
              <a:t>“non-prod critical”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12EDEB-90E4-CC4A-B046-E3C16D6359AC}"/>
              </a:ext>
            </a:extLst>
          </p:cNvPr>
          <p:cNvSpPr/>
          <p:nvPr/>
        </p:nvSpPr>
        <p:spPr>
          <a:xfrm>
            <a:off x="9112830" y="3578205"/>
            <a:ext cx="2273642" cy="892965"/>
          </a:xfrm>
          <a:prstGeom prst="rect">
            <a:avLst/>
          </a:prstGeom>
          <a:solidFill>
            <a:srgbClr val="F282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Receiver “Non-Prod </a:t>
            </a:r>
            <a:r>
              <a:rPr lang="en-US" dirty="0" err="1"/>
              <a:t>Critial</a:t>
            </a:r>
            <a:r>
              <a:rPr lang="en-US" dirty="0"/>
              <a:t>” to Slack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5E98D7-1F56-A948-AD4F-1ECCA63B9C6F}"/>
              </a:ext>
            </a:extLst>
          </p:cNvPr>
          <p:cNvSpPr/>
          <p:nvPr/>
        </p:nvSpPr>
        <p:spPr>
          <a:xfrm>
            <a:off x="1764887" y="3669323"/>
            <a:ext cx="1915088" cy="8929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Receiver</a:t>
            </a:r>
            <a:br>
              <a:rPr lang="en-US" dirty="0"/>
            </a:br>
            <a:r>
              <a:rPr lang="en-US" dirty="0"/>
              <a:t>“PROD” to Pager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46D4C27-9131-AF4A-B205-4F20A138DEA2}"/>
              </a:ext>
            </a:extLst>
          </p:cNvPr>
          <p:cNvCxnSpPr/>
          <p:nvPr/>
        </p:nvCxnSpPr>
        <p:spPr>
          <a:xfrm>
            <a:off x="8527943" y="4024687"/>
            <a:ext cx="4695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1B01F71-4B25-5D4E-84BB-E1BB0C3CDF00}"/>
              </a:ext>
            </a:extLst>
          </p:cNvPr>
          <p:cNvCxnSpPr>
            <a:cxnSpLocks/>
          </p:cNvCxnSpPr>
          <p:nvPr/>
        </p:nvCxnSpPr>
        <p:spPr>
          <a:xfrm flipH="1">
            <a:off x="3881802" y="4024687"/>
            <a:ext cx="47816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C92FB76-1C40-D644-8935-FC0F4E2A5873}"/>
              </a:ext>
            </a:extLst>
          </p:cNvPr>
          <p:cNvCxnSpPr/>
          <p:nvPr/>
        </p:nvCxnSpPr>
        <p:spPr>
          <a:xfrm flipH="1">
            <a:off x="5722959" y="2805661"/>
            <a:ext cx="383059" cy="4127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3563520-AB5F-F84A-9704-FE5B1AB7740A}"/>
              </a:ext>
            </a:extLst>
          </p:cNvPr>
          <p:cNvCxnSpPr>
            <a:cxnSpLocks/>
          </p:cNvCxnSpPr>
          <p:nvPr/>
        </p:nvCxnSpPr>
        <p:spPr>
          <a:xfrm>
            <a:off x="6758609" y="2812087"/>
            <a:ext cx="360663" cy="4063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A414B2E-62AC-A84D-8FE3-A272778A6538}"/>
              </a:ext>
            </a:extLst>
          </p:cNvPr>
          <p:cNvSpPr txBox="1"/>
          <p:nvPr/>
        </p:nvSpPr>
        <p:spPr>
          <a:xfrm>
            <a:off x="3837304" y="4935428"/>
            <a:ext cx="264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Match 'env'=&gt;'production'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BCABB6-141F-5947-8A9B-34A7F74417E6}"/>
              </a:ext>
            </a:extLst>
          </p:cNvPr>
          <p:cNvSpPr/>
          <p:nvPr/>
        </p:nvSpPr>
        <p:spPr>
          <a:xfrm>
            <a:off x="6888613" y="4936167"/>
            <a:ext cx="319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Match 'env'=&gt;'non-prod-critical'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F4A242-9EB7-A744-B880-B1FBE6C44F42}"/>
              </a:ext>
            </a:extLst>
          </p:cNvPr>
          <p:cNvSpPr txBox="1"/>
          <p:nvPr/>
        </p:nvSpPr>
        <p:spPr>
          <a:xfrm>
            <a:off x="3387302" y="5591112"/>
            <a:ext cx="8491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It then traverses the child nodes. If continue is set to false, it stops after the first matching child. </a:t>
            </a:r>
          </a:p>
          <a:p>
            <a:r>
              <a:rPr lang="en-US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If continue is true on a matching node, the alert will continue matching against subsequent siblings.</a:t>
            </a:r>
          </a:p>
        </p:txBody>
      </p:sp>
    </p:spTree>
    <p:extLst>
      <p:ext uri="{BB962C8B-B14F-4D97-AF65-F5344CB8AC3E}">
        <p14:creationId xmlns:p14="http://schemas.microsoft.com/office/powerpoint/2010/main" val="272040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685" y="544509"/>
            <a:ext cx="4112316" cy="1384162"/>
          </a:xfrm>
        </p:spPr>
        <p:txBody>
          <a:bodyPr>
            <a:normAutofit fontScale="90000"/>
          </a:bodyPr>
          <a:lstStyle/>
          <a:p>
            <a:r>
              <a:rPr lang="en-US" dirty="0"/>
              <a:t>Alert Manager: </a:t>
            </a:r>
            <a:r>
              <a:rPr lang="en-US" b="0" dirty="0"/>
              <a:t>Example Routes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A9254A9-7236-1543-B59A-1A54960356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18"/>
          <a:stretch/>
        </p:blipFill>
        <p:spPr>
          <a:xfrm>
            <a:off x="4842209" y="739393"/>
            <a:ext cx="6890106" cy="537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92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084"/>
          </a:xfrm>
        </p:spPr>
        <p:txBody>
          <a:bodyPr/>
          <a:lstStyle/>
          <a:p>
            <a:r>
              <a:rPr lang="en-US" dirty="0"/>
              <a:t>Alert Manager: </a:t>
            </a:r>
            <a:r>
              <a:rPr lang="en-US" b="0" dirty="0"/>
              <a:t>Receivers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A379D02-8578-D24A-813C-A28ACDE5C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4706" y="1978024"/>
            <a:ext cx="3236090" cy="3736975"/>
          </a:xfrm>
        </p:spPr>
        <p:txBody>
          <a:bodyPr>
            <a:normAutofit/>
          </a:bodyPr>
          <a:lstStyle/>
          <a:p>
            <a:r>
              <a:rPr lang="en-US" dirty="0"/>
              <a:t>Pushover</a:t>
            </a:r>
          </a:p>
          <a:p>
            <a:r>
              <a:rPr lang="en-US" dirty="0" err="1"/>
              <a:t>Opsgenie</a:t>
            </a:r>
            <a:endParaRPr lang="en-US" dirty="0"/>
          </a:p>
          <a:p>
            <a:r>
              <a:rPr lang="en-US" dirty="0" err="1"/>
              <a:t>VictorOps</a:t>
            </a:r>
            <a:r>
              <a:rPr lang="en-US" dirty="0"/>
              <a:t> / Splunk On-Call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ACC858-DFF1-BC4D-AF56-05B6A74E0D66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3236090" cy="3736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Email</a:t>
            </a:r>
          </a:p>
          <a:p>
            <a:r>
              <a:rPr lang="en-US" dirty="0"/>
              <a:t>PagerDuty</a:t>
            </a:r>
          </a:p>
          <a:p>
            <a:r>
              <a:rPr lang="en-US" dirty="0"/>
              <a:t>Slack</a:t>
            </a:r>
          </a:p>
          <a:p>
            <a:r>
              <a:rPr lang="en-US" dirty="0"/>
              <a:t>WeChat</a:t>
            </a: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D1F1ECC-4E69-464B-8AEB-BD9E06BEACE5}"/>
              </a:ext>
            </a:extLst>
          </p:cNvPr>
          <p:cNvSpPr txBox="1">
            <a:spLocks/>
          </p:cNvSpPr>
          <p:nvPr/>
        </p:nvSpPr>
        <p:spPr>
          <a:xfrm>
            <a:off x="7782430" y="1978023"/>
            <a:ext cx="3236090" cy="3736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Webhook</a:t>
            </a:r>
          </a:p>
          <a:p>
            <a:pPr lvl="1"/>
            <a:r>
              <a:rPr lang="en-US" dirty="0"/>
              <a:t>MS Teams</a:t>
            </a:r>
          </a:p>
          <a:p>
            <a:pPr lvl="1"/>
            <a:r>
              <a:rPr lang="en-US" dirty="0"/>
              <a:t>Etc.</a:t>
            </a:r>
          </a:p>
          <a:p>
            <a:r>
              <a:rPr lang="en-US" dirty="0"/>
              <a:t>And more</a:t>
            </a:r>
          </a:p>
        </p:txBody>
      </p:sp>
    </p:spTree>
    <p:extLst>
      <p:ext uri="{BB962C8B-B14F-4D97-AF65-F5344CB8AC3E}">
        <p14:creationId xmlns:p14="http://schemas.microsoft.com/office/powerpoint/2010/main" val="4147250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138" y="954156"/>
            <a:ext cx="3820767" cy="2650434"/>
          </a:xfrm>
        </p:spPr>
        <p:txBody>
          <a:bodyPr/>
          <a:lstStyle/>
          <a:p>
            <a:r>
              <a:rPr lang="en-US" sz="4000" dirty="0"/>
              <a:t>Alert Manager</a:t>
            </a:r>
            <a:r>
              <a:rPr lang="en-US" dirty="0"/>
              <a:t>: </a:t>
            </a:r>
            <a:r>
              <a:rPr lang="en-US" sz="3600" b="0" dirty="0"/>
              <a:t>3rd-party Integrations</a:t>
            </a:r>
            <a:endParaRPr lang="en-US" b="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BD019B-5D72-FA41-98FA-7275D3750DA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1664"/>
          <a:stretch/>
        </p:blipFill>
        <p:spPr>
          <a:xfrm>
            <a:off x="3772096" y="1096617"/>
            <a:ext cx="7985383" cy="466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98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37294-A150-324D-ABFF-01D28D821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02" y="365125"/>
            <a:ext cx="10741972" cy="823913"/>
          </a:xfrm>
        </p:spPr>
        <p:txBody>
          <a:bodyPr/>
          <a:lstStyle/>
          <a:p>
            <a:r>
              <a:rPr lang="en-US" dirty="0"/>
              <a:t>Grafana: Dashboards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29040B-A9B5-1047-BD2D-89F617258C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83000" y="1681163"/>
            <a:ext cx="4072874" cy="823912"/>
          </a:xfrm>
        </p:spPr>
        <p:txBody>
          <a:bodyPr/>
          <a:lstStyle/>
          <a:p>
            <a:pPr algn="r"/>
            <a:r>
              <a:rPr lang="en-US" dirty="0"/>
              <a:t>RabbitMQ Native Metrics and Dashboard</a:t>
            </a:r>
          </a:p>
        </p:txBody>
      </p:sp>
      <p:pic>
        <p:nvPicPr>
          <p:cNvPr id="7" name="Picture 2" descr="RabbitMQ Overview Dashboard">
            <a:extLst>
              <a:ext uri="{FF2B5EF4-FFF2-40B4-BE49-F238E27FC236}">
                <a16:creationId xmlns:a16="http://schemas.microsoft.com/office/drawing/2014/main" id="{292EB942-7D5C-5B4C-B855-EE2BAB30A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07" y="1574157"/>
            <a:ext cx="6669098" cy="370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757609-C7C3-1243-B50E-947A577D470B}"/>
              </a:ext>
            </a:extLst>
          </p:cNvPr>
          <p:cNvSpPr txBox="1"/>
          <p:nvPr/>
        </p:nvSpPr>
        <p:spPr>
          <a:xfrm>
            <a:off x="7519386" y="2604927"/>
            <a:ext cx="3958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rabbitmq.com</a:t>
            </a:r>
            <a:r>
              <a:rPr lang="en-US" dirty="0"/>
              <a:t>/</a:t>
            </a:r>
            <a:r>
              <a:rPr lang="en-US" dirty="0" err="1"/>
              <a:t>prometheus.html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65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37294-A150-324D-ABFF-01D28D821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02" y="365126"/>
            <a:ext cx="10741972" cy="825500"/>
          </a:xfrm>
        </p:spPr>
        <p:txBody>
          <a:bodyPr/>
          <a:lstStyle/>
          <a:p>
            <a:r>
              <a:rPr lang="en-US" dirty="0"/>
              <a:t>Grafana: Node Exporter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A66BC5-55A6-484D-B521-31CDCF653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077" y="1440656"/>
            <a:ext cx="8779083" cy="39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18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026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37294-A150-324D-ABFF-01D28D821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02" y="365125"/>
            <a:ext cx="10741972" cy="868057"/>
          </a:xfrm>
        </p:spPr>
        <p:txBody>
          <a:bodyPr/>
          <a:lstStyle/>
          <a:p>
            <a:r>
              <a:rPr lang="en-US" dirty="0"/>
              <a:t>Grafana: Node Exporter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FACEFE-56FA-024E-B682-42177B6BA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404" y="1618171"/>
            <a:ext cx="6699121" cy="487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66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37294-A150-324D-ABFF-01D28D821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02" y="365125"/>
            <a:ext cx="10741972" cy="901613"/>
          </a:xfrm>
        </p:spPr>
        <p:txBody>
          <a:bodyPr/>
          <a:lstStyle/>
          <a:p>
            <a:r>
              <a:rPr lang="en-US" dirty="0"/>
              <a:t>Grafana: Filtering / Time Series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A4700-43EE-F944-8AFB-360AC9792B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99" r="2690" b="44158"/>
          <a:stretch/>
        </p:blipFill>
        <p:spPr>
          <a:xfrm>
            <a:off x="3321049" y="1553650"/>
            <a:ext cx="5826163" cy="414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47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37294-A150-324D-ABFF-01D28D821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02" y="365125"/>
            <a:ext cx="10741972" cy="901613"/>
          </a:xfrm>
        </p:spPr>
        <p:txBody>
          <a:bodyPr/>
          <a:lstStyle/>
          <a:p>
            <a:r>
              <a:rPr lang="en-US" dirty="0"/>
              <a:t>Grafana: Community Dashboards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222CE1-7137-6A47-8B17-910F0A047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928" y="1762081"/>
            <a:ext cx="3074902" cy="3366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26F08D-2D31-2E4D-9F45-FF1095B38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388" y="1762081"/>
            <a:ext cx="3074902" cy="33667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BFE4F6-7370-1644-AE9D-CED7334C8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300" y="1745621"/>
            <a:ext cx="3074902" cy="33667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A71479-51BA-FC4D-9871-57E2127E8830}"/>
              </a:ext>
            </a:extLst>
          </p:cNvPr>
          <p:cNvSpPr txBox="1"/>
          <p:nvPr/>
        </p:nvSpPr>
        <p:spPr>
          <a:xfrm>
            <a:off x="4645193" y="5297796"/>
            <a:ext cx="2799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grafana.com</a:t>
            </a:r>
            <a:r>
              <a:rPr lang="en-US" sz="1200" dirty="0"/>
              <a:t>/</a:t>
            </a:r>
            <a:r>
              <a:rPr lang="en-US" sz="1200" dirty="0" err="1"/>
              <a:t>grafana</a:t>
            </a:r>
            <a:r>
              <a:rPr lang="en-US" sz="1200" dirty="0"/>
              <a:t>/dashboards/</a:t>
            </a:r>
          </a:p>
        </p:txBody>
      </p:sp>
    </p:spTree>
    <p:extLst>
      <p:ext uri="{BB962C8B-B14F-4D97-AF65-F5344CB8AC3E}">
        <p14:creationId xmlns:p14="http://schemas.microsoft.com/office/powerpoint/2010/main" val="3592372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37294-A150-324D-ABFF-01D28D821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02" y="365126"/>
            <a:ext cx="10741972" cy="792556"/>
          </a:xfrm>
        </p:spPr>
        <p:txBody>
          <a:bodyPr/>
          <a:lstStyle/>
          <a:p>
            <a:r>
              <a:rPr lang="en-US" dirty="0"/>
              <a:t>Grafana: Community Dashboards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91BA2B-4CFA-334A-B981-19EC7E278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58" t="16230" r="22237"/>
          <a:stretch/>
        </p:blipFill>
        <p:spPr>
          <a:xfrm>
            <a:off x="1371601" y="1482108"/>
            <a:ext cx="6400800" cy="38937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9BAE1A-4322-F640-B767-F71E78B7C2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84" r="54079" b="30672"/>
          <a:stretch/>
        </p:blipFill>
        <p:spPr>
          <a:xfrm>
            <a:off x="8283882" y="1520125"/>
            <a:ext cx="3171992" cy="285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34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37294-A150-324D-ABFF-01D28D821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02" y="365125"/>
            <a:ext cx="10741972" cy="840623"/>
          </a:xfrm>
        </p:spPr>
        <p:txBody>
          <a:bodyPr/>
          <a:lstStyle/>
          <a:p>
            <a:r>
              <a:rPr lang="en-US" dirty="0"/>
              <a:t>Grafana: Custom Dashboards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7D099B-C5AF-954F-9436-7F22B447771E}"/>
              </a:ext>
            </a:extLst>
          </p:cNvPr>
          <p:cNvSpPr txBox="1"/>
          <p:nvPr/>
        </p:nvSpPr>
        <p:spPr>
          <a:xfrm>
            <a:off x="6215605" y="3518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3EABCC-C339-344C-9BBF-62F4DB24A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6" t="11537" b="15167"/>
          <a:stretch/>
        </p:blipFill>
        <p:spPr>
          <a:xfrm>
            <a:off x="1281410" y="1448218"/>
            <a:ext cx="9290078" cy="396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4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37294-A150-324D-ABFF-01D28D821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02" y="365125"/>
            <a:ext cx="10741972" cy="787019"/>
          </a:xfrm>
        </p:spPr>
        <p:txBody>
          <a:bodyPr/>
          <a:lstStyle/>
          <a:p>
            <a:r>
              <a:rPr lang="en-US" dirty="0"/>
              <a:t>Grafana: Custom Dashboards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7D099B-C5AF-954F-9436-7F22B447771E}"/>
              </a:ext>
            </a:extLst>
          </p:cNvPr>
          <p:cNvSpPr txBox="1"/>
          <p:nvPr/>
        </p:nvSpPr>
        <p:spPr>
          <a:xfrm>
            <a:off x="6215605" y="3518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2B4DDB3-AAA2-BE40-B7B1-7F16CF47C6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 t="1" b="1126"/>
          <a:stretch/>
        </p:blipFill>
        <p:spPr>
          <a:xfrm>
            <a:off x="1949631" y="1511120"/>
            <a:ext cx="8292738" cy="401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9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ADF49-4591-F944-ABB9-FBF6E82FB4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Closing Thoughts:</a:t>
            </a:r>
            <a:br>
              <a:rPr lang="en-US" dirty="0"/>
            </a:br>
            <a:r>
              <a:rPr lang="en-US" sz="3600" dirty="0"/>
              <a:t>Gain Visibility, Improve Response, Get Creative, Costs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06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37294-A150-324D-ABFF-01D28D821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02" y="365125"/>
            <a:ext cx="10741972" cy="868057"/>
          </a:xfrm>
        </p:spPr>
        <p:txBody>
          <a:bodyPr/>
          <a:lstStyle/>
          <a:p>
            <a:r>
              <a:rPr lang="en-US" dirty="0"/>
              <a:t>Track Issues, Document Resolutions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7D099B-C5AF-954F-9436-7F22B447771E}"/>
              </a:ext>
            </a:extLst>
          </p:cNvPr>
          <p:cNvSpPr txBox="1"/>
          <p:nvPr/>
        </p:nvSpPr>
        <p:spPr>
          <a:xfrm>
            <a:off x="6215605" y="3518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97D61F-27CA-0C43-BEF0-2D67869DA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394" y="1560371"/>
            <a:ext cx="9513211" cy="36146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741D99-7C20-9445-9632-E5B0F2292F5E}"/>
              </a:ext>
            </a:extLst>
          </p:cNvPr>
          <p:cNvSpPr txBox="1"/>
          <p:nvPr/>
        </p:nvSpPr>
        <p:spPr>
          <a:xfrm>
            <a:off x="5040788" y="5569545"/>
            <a:ext cx="20882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 Alert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Determine 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Take Action</a:t>
            </a:r>
          </a:p>
        </p:txBody>
      </p:sp>
    </p:spTree>
    <p:extLst>
      <p:ext uri="{BB962C8B-B14F-4D97-AF65-F5344CB8AC3E}">
        <p14:creationId xmlns:p14="http://schemas.microsoft.com/office/powerpoint/2010/main" val="425616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37294-A150-324D-ABFF-01D28D821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02" y="365125"/>
            <a:ext cx="10741972" cy="807327"/>
          </a:xfrm>
        </p:spPr>
        <p:txBody>
          <a:bodyPr/>
          <a:lstStyle/>
          <a:p>
            <a:r>
              <a:rPr lang="en-US" dirty="0"/>
              <a:t>Use Your Imagination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7D099B-C5AF-954F-9436-7F22B447771E}"/>
              </a:ext>
            </a:extLst>
          </p:cNvPr>
          <p:cNvSpPr txBox="1"/>
          <p:nvPr/>
        </p:nvSpPr>
        <p:spPr>
          <a:xfrm>
            <a:off x="6150897" y="32607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C93093-C910-E447-A400-E18577EFE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84"/>
          <a:stretch/>
        </p:blipFill>
        <p:spPr>
          <a:xfrm>
            <a:off x="3309430" y="1432759"/>
            <a:ext cx="5443724" cy="3992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F325FD-5FA7-2B4C-9CFE-E6D62741B7B7}"/>
              </a:ext>
            </a:extLst>
          </p:cNvPr>
          <p:cNvSpPr txBox="1"/>
          <p:nvPr/>
        </p:nvSpPr>
        <p:spPr>
          <a:xfrm>
            <a:off x="3704712" y="5504421"/>
            <a:ext cx="5910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www.blockloop.io</a:t>
            </a:r>
            <a:r>
              <a:rPr lang="en-US" sz="1200" dirty="0"/>
              <a:t>/smoking-a-turkey-with-</a:t>
            </a:r>
            <a:r>
              <a:rPr lang="en-US" sz="1200" dirty="0" err="1"/>
              <a:t>prometheus</a:t>
            </a:r>
            <a:r>
              <a:rPr lang="en-US" sz="1200" dirty="0"/>
              <a:t>-home-assistant-and-</a:t>
            </a:r>
            <a:r>
              <a:rPr lang="en-US" sz="1200" dirty="0" err="1"/>
              <a:t>grafana</a:t>
            </a:r>
            <a:r>
              <a:rPr lang="en-US" sz="1200" dirty="0"/>
              <a:t>/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E33C8A2-D4C7-BE44-B995-67A2742AA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02" y="2446145"/>
            <a:ext cx="2349590" cy="224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6D28EB6-D511-D743-8145-71388763B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230" y="2448918"/>
            <a:ext cx="3365034" cy="152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4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37294-A150-324D-ABFF-01D28D821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02" y="365125"/>
            <a:ext cx="10741972" cy="906997"/>
          </a:xfrm>
        </p:spPr>
        <p:txBody>
          <a:bodyPr/>
          <a:lstStyle/>
          <a:p>
            <a:r>
              <a:rPr lang="en-US" dirty="0"/>
              <a:t>Saving the Best for Last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7D099B-C5AF-954F-9436-7F22B447771E}"/>
              </a:ext>
            </a:extLst>
          </p:cNvPr>
          <p:cNvSpPr txBox="1"/>
          <p:nvPr/>
        </p:nvSpPr>
        <p:spPr>
          <a:xfrm>
            <a:off x="6802425" y="28624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B1F8E-61C7-6B48-8EA7-E072ACB7D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49" t="6902" r="11872" b="57049"/>
          <a:stretch/>
        </p:blipFill>
        <p:spPr>
          <a:xfrm>
            <a:off x="3127062" y="1946506"/>
            <a:ext cx="6329063" cy="13255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D2CE40-9BA3-CB47-BABA-A19B6A6C37FF}"/>
              </a:ext>
            </a:extLst>
          </p:cNvPr>
          <p:cNvSpPr txBox="1"/>
          <p:nvPr/>
        </p:nvSpPr>
        <p:spPr>
          <a:xfrm>
            <a:off x="5471336" y="3231744"/>
            <a:ext cx="1640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prometheus.io</a:t>
            </a:r>
            <a:r>
              <a:rPr lang="en-US" sz="1200" dirty="0"/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D1FCA5-BBAA-A84B-95F8-336DBE3FC665}"/>
              </a:ext>
            </a:extLst>
          </p:cNvPr>
          <p:cNvSpPr txBox="1"/>
          <p:nvPr/>
        </p:nvSpPr>
        <p:spPr>
          <a:xfrm>
            <a:off x="864904" y="151021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Free and Open Source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FAF22B-6E7F-404B-B732-23D802AB8774}"/>
              </a:ext>
            </a:extLst>
          </p:cNvPr>
          <p:cNvSpPr txBox="1"/>
          <p:nvPr/>
        </p:nvSpPr>
        <p:spPr>
          <a:xfrm>
            <a:off x="864904" y="3580400"/>
            <a:ext cx="2831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Maintenance Overhead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03D91-B344-5C4F-8D6C-8C2690E81C8A}"/>
              </a:ext>
            </a:extLst>
          </p:cNvPr>
          <p:cNvSpPr txBox="1"/>
          <p:nvPr/>
        </p:nvSpPr>
        <p:spPr>
          <a:xfrm>
            <a:off x="2035220" y="3938912"/>
            <a:ext cx="93357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Minimal configuration: </a:t>
            </a:r>
            <a:r>
              <a:rPr lang="en-US" dirty="0" err="1"/>
              <a:t>prometheus.yml</a:t>
            </a:r>
            <a:r>
              <a:rPr lang="en-US" dirty="0"/>
              <a:t>,  alert-</a:t>
            </a:r>
            <a:r>
              <a:rPr lang="en-US" dirty="0" err="1"/>
              <a:t>rules.yml</a:t>
            </a:r>
            <a:r>
              <a:rPr lang="en-US" dirty="0"/>
              <a:t>, </a:t>
            </a:r>
            <a:r>
              <a:rPr lang="en-US" dirty="0" err="1"/>
              <a:t>alertmanger.yml</a:t>
            </a:r>
            <a:r>
              <a:rPr lang="en-US" dirty="0"/>
              <a:t>, Grafana dashboards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Great community support and community-built rules/dashboards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separate database engine - data stored in disk-based time series DB (TSDB)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Lightweight: Prometheus and exporters are self-contained binaries, easy updates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Often bundled into other projects for specific use: Gitlab, OpenShift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barrier to entry. Build, expand and scale as needed</a:t>
            </a:r>
          </a:p>
        </p:txBody>
      </p:sp>
    </p:spTree>
    <p:extLst>
      <p:ext uri="{BB962C8B-B14F-4D97-AF65-F5344CB8AC3E}">
        <p14:creationId xmlns:p14="http://schemas.microsoft.com/office/powerpoint/2010/main" val="738206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82F3E280-9ED9-A24F-AF34-09FCB3385B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8"/>
          <a:stretch/>
        </p:blipFill>
        <p:spPr>
          <a:xfrm>
            <a:off x="838200" y="1747426"/>
            <a:ext cx="3297237" cy="317976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D411A-FC93-7C4F-BE65-5F72800D66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35574" y="1747426"/>
            <a:ext cx="6230385" cy="533173"/>
          </a:xfrm>
        </p:spPr>
        <p:txBody>
          <a:bodyPr/>
          <a:lstStyle/>
          <a:p>
            <a:r>
              <a:rPr lang="en-US" dirty="0"/>
              <a:t>Albert </a:t>
            </a:r>
            <a:r>
              <a:rPr lang="en-US" dirty="0" err="1"/>
              <a:t>Holtsclaw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80337-DA3A-1C43-BD0E-AC85DE850D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Senior Consultant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0F666C-0CF3-8847-A98B-9F25A24469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800" dirty="0"/>
              <a:t>holtsclaw@sigcorp.com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3E43E8-E3DB-1F4C-9FFB-57B25FB252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35574" y="3337309"/>
            <a:ext cx="5214711" cy="1589879"/>
          </a:xfrm>
        </p:spPr>
        <p:txBody>
          <a:bodyPr/>
          <a:lstStyle/>
          <a:p>
            <a:r>
              <a:rPr lang="en-US" dirty="0"/>
              <a:t>DBA / DevOps wrangler of Ellucian's Banner ERP system and ancillary products and services for clients on-premise and in the cloud.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2C78A5A-A235-D042-AA7C-A6B7DEFDFA79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" b="178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829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250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9B909A-66A4-4B0A-A52D-AF2ACDD9A5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Albert Holtsclaw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FBA22-352D-406A-B3F1-B56DF42055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Senior Consultant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300A3-6D9C-4317-B3B9-0317CAD21B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holtsclaw@sigcorp.com</a:t>
            </a:r>
          </a:p>
        </p:txBody>
      </p:sp>
    </p:spTree>
    <p:extLst>
      <p:ext uri="{BB962C8B-B14F-4D97-AF65-F5344CB8AC3E}">
        <p14:creationId xmlns:p14="http://schemas.microsoft.com/office/powerpoint/2010/main" val="27954070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418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954"/>
            <a:ext cx="10515600" cy="899178"/>
          </a:xfrm>
        </p:spPr>
        <p:txBody>
          <a:bodyPr/>
          <a:lstStyle/>
          <a:p>
            <a:r>
              <a:rPr lang="en-US" dirty="0"/>
              <a:t>Prometheus Stack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8991-CD1B-7D4D-89FE-84D82BCC4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1288" y="2266247"/>
            <a:ext cx="4641189" cy="290966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400" dirty="0"/>
              <a:t>Metrics-based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monitoring</a:t>
            </a:r>
            <a:r>
              <a:rPr lang="en-US" sz="2400" dirty="0"/>
              <a:t>,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alerting</a:t>
            </a:r>
            <a:r>
              <a:rPr lang="en-US" sz="2400" dirty="0"/>
              <a:t>, and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visualization</a:t>
            </a:r>
            <a:r>
              <a:rPr lang="en-US" sz="2400" dirty="0"/>
              <a:t> with: 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dirty="0"/>
              <a:t>Prometheus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dirty="0"/>
              <a:t>Alert Manager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dirty="0"/>
              <a:t>Grafana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84F0DB7-04E5-A742-BB15-00154ADC3374}"/>
              </a:ext>
            </a:extLst>
          </p:cNvPr>
          <p:cNvGrpSpPr/>
          <p:nvPr/>
        </p:nvGrpSpPr>
        <p:grpSpPr>
          <a:xfrm>
            <a:off x="6362870" y="2472067"/>
            <a:ext cx="4761642" cy="2327524"/>
            <a:chOff x="4370784" y="3019978"/>
            <a:chExt cx="4761642" cy="2327524"/>
          </a:xfrm>
        </p:grpSpPr>
        <p:pic>
          <p:nvPicPr>
            <p:cNvPr id="1028" name="Picture 4" descr="Grafana for Monitoring Time Series Analytics | InfluxData">
              <a:extLst>
                <a:ext uri="{FF2B5EF4-FFF2-40B4-BE49-F238E27FC236}">
                  <a16:creationId xmlns:a16="http://schemas.microsoft.com/office/drawing/2014/main" id="{F705C889-44E8-3844-9F29-859A6B53E5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6813" y="3019978"/>
              <a:ext cx="2385613" cy="2327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Plus 4">
              <a:extLst>
                <a:ext uri="{FF2B5EF4-FFF2-40B4-BE49-F238E27FC236}">
                  <a16:creationId xmlns:a16="http://schemas.microsoft.com/office/drawing/2014/main" id="{537AB834-3D27-E74A-96BD-504BFC2EF4C5}"/>
                </a:ext>
              </a:extLst>
            </p:cNvPr>
            <p:cNvSpPr/>
            <p:nvPr/>
          </p:nvSpPr>
          <p:spPr>
            <a:xfrm>
              <a:off x="6491783" y="3644863"/>
              <a:ext cx="716602" cy="596752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2" name="Picture 8" descr="Prometheus">
              <a:extLst>
                <a:ext uri="{FF2B5EF4-FFF2-40B4-BE49-F238E27FC236}">
                  <a16:creationId xmlns:a16="http://schemas.microsoft.com/office/drawing/2014/main" id="{1CEA38CC-C218-8941-9165-96A4085B7E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745"/>
            <a:stretch/>
          </p:blipFill>
          <p:spPr bwMode="auto">
            <a:xfrm>
              <a:off x="4370784" y="3316356"/>
              <a:ext cx="2658766" cy="1926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8251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908"/>
            <a:ext cx="10515600" cy="1063501"/>
          </a:xfrm>
        </p:spPr>
        <p:txBody>
          <a:bodyPr/>
          <a:lstStyle/>
          <a:p>
            <a:r>
              <a:rPr lang="en-US" dirty="0"/>
              <a:t>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8991-CD1B-7D4D-89FE-84D82BCC4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829" y="1689213"/>
            <a:ext cx="10655461" cy="3479574"/>
          </a:xfrm>
        </p:spPr>
        <p:txBody>
          <a:bodyPr numCol="2" spcCol="365760"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300" dirty="0"/>
              <a:t>Prometheus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SoundCloud tool. Second “Cloud Native Computing Foundation” graduated project, after Kubernetes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Uses agents (exporters) to expose metrics for Prometheus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Prometheus collects (scrapes) metrics from exporters and stores data for use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Ad-hoc “search” / filter and graph metrics collected by metric names and tags for analysis. </a:t>
            </a:r>
          </a:p>
          <a:p>
            <a:pPr lvl="2">
              <a:lnSpc>
                <a:spcPct val="120000"/>
              </a:lnSpc>
            </a:pPr>
            <a:r>
              <a:rPr lang="en-US" dirty="0" err="1"/>
              <a:t>PromQL</a:t>
            </a:r>
            <a:r>
              <a:rPr lang="en-US" dirty="0"/>
              <a:t>: Query data similarly to Elasticsearch/Lucene, Kibana, Splunk with simplified language.</a:t>
            </a:r>
          </a:p>
          <a:p>
            <a:pPr>
              <a:lnSpc>
                <a:spcPct val="120000"/>
              </a:lnSpc>
            </a:pPr>
            <a:r>
              <a:rPr lang="en-US" sz="3300" dirty="0"/>
              <a:t>Alert Manager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Add-on component for Prometheus to allow Prometheus metrics to dispatch alerts. 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Supports various notification targets: email, PagerDuty, Slack, etc.</a:t>
            </a:r>
          </a:p>
          <a:p>
            <a:pPr>
              <a:lnSpc>
                <a:spcPct val="120000"/>
              </a:lnSpc>
            </a:pPr>
            <a:r>
              <a:rPr lang="en-US" sz="3300" dirty="0"/>
              <a:t>Grafana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Analytics and visualization system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Build dashboards from a myriad of data sources 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(including Prometheus, </a:t>
            </a:r>
            <a:r>
              <a:rPr lang="en-US" dirty="0" err="1"/>
              <a:t>Cloudwatch</a:t>
            </a:r>
            <a:r>
              <a:rPr lang="en-US" dirty="0"/>
              <a:t>, RDBMS, etc.)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1DD8216D-DE7B-6542-A49B-40A723FC7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66" y="4504292"/>
            <a:ext cx="2831248" cy="15750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45445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365126"/>
            <a:ext cx="10801350" cy="783810"/>
          </a:xfrm>
        </p:spPr>
        <p:txBody>
          <a:bodyPr/>
          <a:lstStyle/>
          <a:p>
            <a:r>
              <a:rPr lang="en-US" dirty="0"/>
              <a:t>Prometheus: Architecture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97BC571-686F-9646-B6BB-74A36E850774}"/>
              </a:ext>
            </a:extLst>
          </p:cNvPr>
          <p:cNvSpPr/>
          <p:nvPr/>
        </p:nvSpPr>
        <p:spPr>
          <a:xfrm>
            <a:off x="5652372" y="3132886"/>
            <a:ext cx="1865652" cy="1885805"/>
          </a:xfrm>
          <a:prstGeom prst="ellipse">
            <a:avLst/>
          </a:prstGeom>
          <a:ln w="539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Prometheus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B1085C-2BB6-234E-81A3-550A8F4D1D51}"/>
              </a:ext>
            </a:extLst>
          </p:cNvPr>
          <p:cNvSpPr>
            <a:spLocks/>
          </p:cNvSpPr>
          <p:nvPr/>
        </p:nvSpPr>
        <p:spPr>
          <a:xfrm>
            <a:off x="1883072" y="1302234"/>
            <a:ext cx="2011680" cy="20116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App Server 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7027344-E245-D24C-B19D-40FBE450DF89}"/>
              </a:ext>
            </a:extLst>
          </p:cNvPr>
          <p:cNvSpPr>
            <a:spLocks noChangeAspect="1"/>
          </p:cNvSpPr>
          <p:nvPr/>
        </p:nvSpPr>
        <p:spPr>
          <a:xfrm>
            <a:off x="1976203" y="3512364"/>
            <a:ext cx="2011680" cy="20116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App Server 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22F185-2F4A-6540-A6F6-B5BEA86D6C9C}"/>
              </a:ext>
            </a:extLst>
          </p:cNvPr>
          <p:cNvSpPr/>
          <p:nvPr/>
        </p:nvSpPr>
        <p:spPr>
          <a:xfrm>
            <a:off x="8399702" y="1222219"/>
            <a:ext cx="2011680" cy="2011680"/>
          </a:xfrm>
          <a:prstGeom prst="ellipse">
            <a:avLst/>
          </a:prstGeom>
          <a:solidFill>
            <a:srgbClr val="304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Database Server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73F601B-079C-2A4F-9452-D26251052DE0}"/>
              </a:ext>
            </a:extLst>
          </p:cNvPr>
          <p:cNvSpPr>
            <a:spLocks noChangeAspect="1"/>
          </p:cNvSpPr>
          <p:nvPr/>
        </p:nvSpPr>
        <p:spPr>
          <a:xfrm>
            <a:off x="8523168" y="3563305"/>
            <a:ext cx="2011680" cy="20116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Batch Server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BB3EC-8361-924C-8EEA-899D6A94436F}"/>
              </a:ext>
            </a:extLst>
          </p:cNvPr>
          <p:cNvSpPr txBox="1"/>
          <p:nvPr/>
        </p:nvSpPr>
        <p:spPr>
          <a:xfrm>
            <a:off x="1916265" y="2664428"/>
            <a:ext cx="2197795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Node Exporter: 9100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3687CD-96B5-A94B-BEA4-BB8B2371DF53}"/>
              </a:ext>
            </a:extLst>
          </p:cNvPr>
          <p:cNvSpPr txBox="1"/>
          <p:nvPr/>
        </p:nvSpPr>
        <p:spPr>
          <a:xfrm>
            <a:off x="1923793" y="3088396"/>
            <a:ext cx="2428548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Tomcat Exporter: 9156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AC6B92-D794-6746-B1AB-2D9B1D67CFBF}"/>
              </a:ext>
            </a:extLst>
          </p:cNvPr>
          <p:cNvSpPr txBox="1"/>
          <p:nvPr/>
        </p:nvSpPr>
        <p:spPr>
          <a:xfrm>
            <a:off x="1979972" y="4903866"/>
            <a:ext cx="2197795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Node Exporter: 9100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1A63D1-E891-C846-BCC7-F67CB1883CE4}"/>
              </a:ext>
            </a:extLst>
          </p:cNvPr>
          <p:cNvSpPr txBox="1"/>
          <p:nvPr/>
        </p:nvSpPr>
        <p:spPr>
          <a:xfrm>
            <a:off x="1976203" y="5319603"/>
            <a:ext cx="2182538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JMX Exporter: 9404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B5E88C-55EA-0345-AEF6-5586361F8EFC}"/>
              </a:ext>
            </a:extLst>
          </p:cNvPr>
          <p:cNvSpPr txBox="1"/>
          <p:nvPr/>
        </p:nvSpPr>
        <p:spPr>
          <a:xfrm>
            <a:off x="8399702" y="2620613"/>
            <a:ext cx="2258613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Node Exporter: 9100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977474-CD8C-BA4B-B29C-6E61BC33CDA4}"/>
              </a:ext>
            </a:extLst>
          </p:cNvPr>
          <p:cNvSpPr txBox="1"/>
          <p:nvPr/>
        </p:nvSpPr>
        <p:spPr>
          <a:xfrm>
            <a:off x="8423063" y="4950271"/>
            <a:ext cx="2491553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Node Exporter: 9100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F25CF5-0FFF-E845-8AA1-8397A0F84E3F}"/>
              </a:ext>
            </a:extLst>
          </p:cNvPr>
          <p:cNvSpPr txBox="1"/>
          <p:nvPr/>
        </p:nvSpPr>
        <p:spPr>
          <a:xfrm>
            <a:off x="8422004" y="5353893"/>
            <a:ext cx="2472771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Process Exporter: 9256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1C7D25-84B7-2E4C-B348-2F80A928E633}"/>
              </a:ext>
            </a:extLst>
          </p:cNvPr>
          <p:cNvSpPr txBox="1"/>
          <p:nvPr/>
        </p:nvSpPr>
        <p:spPr>
          <a:xfrm>
            <a:off x="8423063" y="3035965"/>
            <a:ext cx="2258613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OraDB</a:t>
            </a:r>
            <a:r>
              <a:rPr lang="en-US" dirty="0"/>
              <a:t> Exporter: 9161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1CDC0DC-2366-4B46-BF6B-7AF9F1BE4408}"/>
              </a:ext>
            </a:extLst>
          </p:cNvPr>
          <p:cNvCxnSpPr>
            <a:cxnSpLocks/>
          </p:cNvCxnSpPr>
          <p:nvPr/>
        </p:nvCxnSpPr>
        <p:spPr>
          <a:xfrm flipH="1" flipV="1">
            <a:off x="4552848" y="3372521"/>
            <a:ext cx="1184009" cy="302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F0977A8-F15A-5245-998A-9DF19F3A1589}"/>
              </a:ext>
            </a:extLst>
          </p:cNvPr>
          <p:cNvCxnSpPr>
            <a:cxnSpLocks/>
          </p:cNvCxnSpPr>
          <p:nvPr/>
        </p:nvCxnSpPr>
        <p:spPr>
          <a:xfrm flipH="1" flipV="1">
            <a:off x="4210878" y="2849094"/>
            <a:ext cx="1791262" cy="466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7BD1171-C03D-3C4A-A283-85B6A4059E32}"/>
              </a:ext>
            </a:extLst>
          </p:cNvPr>
          <p:cNvCxnSpPr>
            <a:cxnSpLocks/>
            <a:stCxn id="7" idx="7"/>
          </p:cNvCxnSpPr>
          <p:nvPr/>
        </p:nvCxnSpPr>
        <p:spPr>
          <a:xfrm flipV="1">
            <a:off x="7244806" y="2897719"/>
            <a:ext cx="1042618" cy="511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31E1877-6F08-6245-996D-5B11739036E5}"/>
              </a:ext>
            </a:extLst>
          </p:cNvPr>
          <p:cNvCxnSpPr>
            <a:cxnSpLocks/>
          </p:cNvCxnSpPr>
          <p:nvPr/>
        </p:nvCxnSpPr>
        <p:spPr>
          <a:xfrm flipV="1">
            <a:off x="7449997" y="3278200"/>
            <a:ext cx="843770" cy="414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17F0AE4-B2C7-3B46-BFEF-6B5524B7515C}"/>
              </a:ext>
            </a:extLst>
          </p:cNvPr>
          <p:cNvCxnSpPr>
            <a:cxnSpLocks/>
          </p:cNvCxnSpPr>
          <p:nvPr/>
        </p:nvCxnSpPr>
        <p:spPr>
          <a:xfrm flipH="1">
            <a:off x="4277872" y="4442474"/>
            <a:ext cx="1458984" cy="659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84A10AC-F7E1-AC44-9797-2DA041DB8617}"/>
              </a:ext>
            </a:extLst>
          </p:cNvPr>
          <p:cNvCxnSpPr>
            <a:cxnSpLocks/>
            <a:stCxn id="7" idx="3"/>
          </p:cNvCxnSpPr>
          <p:nvPr/>
        </p:nvCxnSpPr>
        <p:spPr>
          <a:xfrm flipH="1">
            <a:off x="4277794" y="4742521"/>
            <a:ext cx="1647796" cy="825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62B5B07-0345-3F4F-80AC-88C6116C6DD3}"/>
              </a:ext>
            </a:extLst>
          </p:cNvPr>
          <p:cNvCxnSpPr>
            <a:cxnSpLocks/>
          </p:cNvCxnSpPr>
          <p:nvPr/>
        </p:nvCxnSpPr>
        <p:spPr>
          <a:xfrm>
            <a:off x="7237893" y="4763058"/>
            <a:ext cx="1122929" cy="378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F4FDC04-0EED-2346-B7CE-C511F9E5A346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6930734" y="4963040"/>
            <a:ext cx="1491270" cy="5755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A50052E-5CF1-1843-8FBE-9FFE45D82943}"/>
              </a:ext>
            </a:extLst>
          </p:cNvPr>
          <p:cNvSpPr/>
          <p:nvPr/>
        </p:nvSpPr>
        <p:spPr>
          <a:xfrm>
            <a:off x="4210878" y="6425165"/>
            <a:ext cx="50781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github.com</a:t>
            </a:r>
            <a:r>
              <a:rPr lang="en-US" sz="1200" dirty="0"/>
              <a:t>/</a:t>
            </a:r>
            <a:r>
              <a:rPr lang="en-US" sz="1200" dirty="0" err="1"/>
              <a:t>prometheus</a:t>
            </a:r>
            <a:r>
              <a:rPr lang="en-US" sz="1200" dirty="0"/>
              <a:t>/</a:t>
            </a:r>
            <a:r>
              <a:rPr lang="en-US" sz="1200" dirty="0" err="1"/>
              <a:t>prometheus</a:t>
            </a:r>
            <a:r>
              <a:rPr lang="en-US" sz="1200" dirty="0"/>
              <a:t>/wiki/Default-port-allocations</a:t>
            </a:r>
          </a:p>
        </p:txBody>
      </p:sp>
    </p:spTree>
    <p:extLst>
      <p:ext uri="{BB962C8B-B14F-4D97-AF65-F5344CB8AC3E}">
        <p14:creationId xmlns:p14="http://schemas.microsoft.com/office/powerpoint/2010/main" val="4180619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986" y="383517"/>
            <a:ext cx="10515600" cy="896868"/>
          </a:xfrm>
        </p:spPr>
        <p:txBody>
          <a:bodyPr/>
          <a:lstStyle/>
          <a:p>
            <a:r>
              <a:rPr lang="en-US" dirty="0"/>
              <a:t>Prometheus: Federation Topology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CFFA80-C49F-A145-8EB7-D58833592ABD}"/>
              </a:ext>
            </a:extLst>
          </p:cNvPr>
          <p:cNvGrpSpPr/>
          <p:nvPr/>
        </p:nvGrpSpPr>
        <p:grpSpPr>
          <a:xfrm>
            <a:off x="1067853" y="2778948"/>
            <a:ext cx="4992012" cy="2468935"/>
            <a:chOff x="2200591" y="1781543"/>
            <a:chExt cx="8801804" cy="409283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97BC571-686F-9646-B6BB-74A36E850774}"/>
                </a:ext>
              </a:extLst>
            </p:cNvPr>
            <p:cNvSpPr/>
            <p:nvPr/>
          </p:nvSpPr>
          <p:spPr>
            <a:xfrm>
              <a:off x="5878875" y="3116108"/>
              <a:ext cx="1865652" cy="188580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00" dirty="0"/>
                <a:t>Prometheus ENV 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B1085C-2BB6-234E-81A3-550A8F4D1D51}"/>
                </a:ext>
              </a:extLst>
            </p:cNvPr>
            <p:cNvSpPr/>
            <p:nvPr/>
          </p:nvSpPr>
          <p:spPr>
            <a:xfrm>
              <a:off x="2200591" y="1806233"/>
              <a:ext cx="1515843" cy="11356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/>
                <a:t>App Server 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7027344-E245-D24C-B19D-40FBE450DF89}"/>
                </a:ext>
              </a:extLst>
            </p:cNvPr>
            <p:cNvSpPr/>
            <p:nvPr/>
          </p:nvSpPr>
          <p:spPr>
            <a:xfrm>
              <a:off x="2616612" y="4118639"/>
              <a:ext cx="1515843" cy="11356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/>
                <a:t>App Server 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622F185-2F4A-6540-A6F6-B5BEA86D6C9C}"/>
                </a:ext>
              </a:extLst>
            </p:cNvPr>
            <p:cNvSpPr/>
            <p:nvPr/>
          </p:nvSpPr>
          <p:spPr>
            <a:xfrm>
              <a:off x="9486552" y="1781543"/>
              <a:ext cx="1515843" cy="113565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/>
                <a:t>Database Server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73F601B-079C-2A4F-9452-D26251052DE0}"/>
                </a:ext>
              </a:extLst>
            </p:cNvPr>
            <p:cNvSpPr/>
            <p:nvPr/>
          </p:nvSpPr>
          <p:spPr>
            <a:xfrm>
              <a:off x="8338534" y="4175619"/>
              <a:ext cx="1515843" cy="11356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/>
                <a:t>Batch Server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5BB3EC-8361-924C-8EEA-899D6A94436F}"/>
                </a:ext>
              </a:extLst>
            </p:cNvPr>
            <p:cNvSpPr txBox="1"/>
            <p:nvPr/>
          </p:nvSpPr>
          <p:spPr>
            <a:xfrm>
              <a:off x="2740170" y="2622324"/>
              <a:ext cx="2197794" cy="29730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Node Exporter: 9100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3687CD-96B5-A94B-BEA4-BB8B2371DF53}"/>
                </a:ext>
              </a:extLst>
            </p:cNvPr>
            <p:cNvSpPr txBox="1"/>
            <p:nvPr/>
          </p:nvSpPr>
          <p:spPr>
            <a:xfrm>
              <a:off x="2740170" y="3018280"/>
              <a:ext cx="2428548" cy="29730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Tomcat Exporter: 9156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AC6B92-D794-6746-B1AB-2D9B1D67CFBF}"/>
                </a:ext>
              </a:extLst>
            </p:cNvPr>
            <p:cNvSpPr txBox="1"/>
            <p:nvPr/>
          </p:nvSpPr>
          <p:spPr>
            <a:xfrm>
              <a:off x="2839478" y="5024458"/>
              <a:ext cx="2197794" cy="29730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Node Exporter: 9100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1A63D1-E891-C846-BCC7-F67CB1883CE4}"/>
                </a:ext>
              </a:extLst>
            </p:cNvPr>
            <p:cNvSpPr txBox="1"/>
            <p:nvPr/>
          </p:nvSpPr>
          <p:spPr>
            <a:xfrm>
              <a:off x="2831586" y="5432504"/>
              <a:ext cx="2182537" cy="29730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JMX Exporter: 9404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B5E88C-55EA-0345-AEF6-5586361F8EFC}"/>
                </a:ext>
              </a:extLst>
            </p:cNvPr>
            <p:cNvSpPr txBox="1"/>
            <p:nvPr/>
          </p:nvSpPr>
          <p:spPr>
            <a:xfrm>
              <a:off x="8540565" y="2762447"/>
              <a:ext cx="2258613" cy="29730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Node Exporter: 9100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977474-CD8C-BA4B-B29C-6E61BC33CDA4}"/>
                </a:ext>
              </a:extLst>
            </p:cNvPr>
            <p:cNvSpPr txBox="1"/>
            <p:nvPr/>
          </p:nvSpPr>
          <p:spPr>
            <a:xfrm>
              <a:off x="7430519" y="5174642"/>
              <a:ext cx="2258613" cy="29730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Node Exporter: 9100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EF25CF5-0FFF-E845-8AA1-8397A0F84E3F}"/>
                </a:ext>
              </a:extLst>
            </p:cNvPr>
            <p:cNvSpPr txBox="1"/>
            <p:nvPr/>
          </p:nvSpPr>
          <p:spPr>
            <a:xfrm>
              <a:off x="7198473" y="5577071"/>
              <a:ext cx="2491554" cy="29730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Process Exporter: 9256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1C7D25-84B7-2E4C-B348-2F80A928E633}"/>
                </a:ext>
              </a:extLst>
            </p:cNvPr>
            <p:cNvSpPr txBox="1"/>
            <p:nvPr/>
          </p:nvSpPr>
          <p:spPr>
            <a:xfrm>
              <a:off x="8540565" y="3170220"/>
              <a:ext cx="2258613" cy="29730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700" dirty="0" err="1"/>
                <a:t>OraDB</a:t>
              </a:r>
              <a:r>
                <a:rPr lang="en-US" sz="700" dirty="0"/>
                <a:t> Exporter: 9161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1CDC0DC-2366-4B46-BF6B-7AF9F1BE44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34023" y="3298437"/>
              <a:ext cx="644851" cy="2943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F0977A8-F15A-5245-998A-9DF19F3A1589}"/>
                </a:ext>
              </a:extLst>
            </p:cNvPr>
            <p:cNvCxnSpPr/>
            <p:nvPr/>
          </p:nvCxnSpPr>
          <p:spPr>
            <a:xfrm flipH="1" flipV="1">
              <a:off x="5027249" y="2809909"/>
              <a:ext cx="1236700" cy="5093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7BD1171-C03D-3C4A-A283-85B6A4059E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04957" y="2960403"/>
              <a:ext cx="784422" cy="3114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31E1877-6F08-6245-996D-5B11739036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4526" y="3355743"/>
              <a:ext cx="644851" cy="3021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17F0AE4-B2C7-3B46-BFEF-6B5524B751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9471" y="4328155"/>
              <a:ext cx="761509" cy="6557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84A10AC-F7E1-AC44-9797-2DA041DB86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9472" y="4646866"/>
              <a:ext cx="853887" cy="9043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62B5B07-0345-3F4F-80AC-88C6116C6DD3}"/>
                </a:ext>
              </a:extLst>
            </p:cNvPr>
            <p:cNvCxnSpPr>
              <a:cxnSpLocks/>
            </p:cNvCxnSpPr>
            <p:nvPr/>
          </p:nvCxnSpPr>
          <p:spPr>
            <a:xfrm>
              <a:off x="7124015" y="4974414"/>
              <a:ext cx="253383" cy="1985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F4FDC04-0EED-2346-B7CE-C511F9E5A346}"/>
                </a:ext>
              </a:extLst>
            </p:cNvPr>
            <p:cNvCxnSpPr>
              <a:cxnSpLocks/>
            </p:cNvCxnSpPr>
            <p:nvPr/>
          </p:nvCxnSpPr>
          <p:spPr>
            <a:xfrm>
              <a:off x="6871374" y="5024458"/>
              <a:ext cx="350249" cy="4654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CA50052E-5CF1-1843-8FBE-9FFE45D82943}"/>
              </a:ext>
            </a:extLst>
          </p:cNvPr>
          <p:cNvSpPr/>
          <p:nvPr/>
        </p:nvSpPr>
        <p:spPr>
          <a:xfrm>
            <a:off x="4868927" y="6197484"/>
            <a:ext cx="40657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prometheus.io</a:t>
            </a:r>
            <a:r>
              <a:rPr lang="en-US" sz="1200" dirty="0"/>
              <a:t>/docs/</a:t>
            </a:r>
            <a:r>
              <a:rPr lang="en-US" sz="1200" dirty="0" err="1"/>
              <a:t>prometheus</a:t>
            </a:r>
            <a:r>
              <a:rPr lang="en-US" sz="1200" dirty="0"/>
              <a:t>/latest/federation/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5F1654C-8F9A-064C-811C-8BEB8C5F88D8}"/>
              </a:ext>
            </a:extLst>
          </p:cNvPr>
          <p:cNvGrpSpPr/>
          <p:nvPr/>
        </p:nvGrpSpPr>
        <p:grpSpPr>
          <a:xfrm>
            <a:off x="6471936" y="2795469"/>
            <a:ext cx="4992012" cy="2468935"/>
            <a:chOff x="2200591" y="1781543"/>
            <a:chExt cx="8801804" cy="409283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B9CAA83-3871-D140-850A-C1EBF70B1667}"/>
                </a:ext>
              </a:extLst>
            </p:cNvPr>
            <p:cNvSpPr/>
            <p:nvPr/>
          </p:nvSpPr>
          <p:spPr>
            <a:xfrm>
              <a:off x="5878875" y="3116108"/>
              <a:ext cx="1865652" cy="188580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00" dirty="0"/>
                <a:t>Prometheus ENV 2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7E58D7C-5884-634A-8269-3FA1C17DE361}"/>
                </a:ext>
              </a:extLst>
            </p:cNvPr>
            <p:cNvSpPr/>
            <p:nvPr/>
          </p:nvSpPr>
          <p:spPr>
            <a:xfrm>
              <a:off x="2200591" y="1806233"/>
              <a:ext cx="1515843" cy="11356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/>
                <a:t>App Server 1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DD2E71F-57C6-9E45-90E0-9DE21E3A667B}"/>
                </a:ext>
              </a:extLst>
            </p:cNvPr>
            <p:cNvSpPr/>
            <p:nvPr/>
          </p:nvSpPr>
          <p:spPr>
            <a:xfrm>
              <a:off x="2616612" y="4118639"/>
              <a:ext cx="1515843" cy="11356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/>
                <a:t>App Server 2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4CE33D-51D4-5C41-8610-218D57B0E652}"/>
                </a:ext>
              </a:extLst>
            </p:cNvPr>
            <p:cNvSpPr/>
            <p:nvPr/>
          </p:nvSpPr>
          <p:spPr>
            <a:xfrm>
              <a:off x="9486552" y="1781543"/>
              <a:ext cx="1515843" cy="113565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/>
                <a:t>Database Server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9D14DF9-B91B-3C4E-BDDF-8E1E84874278}"/>
                </a:ext>
              </a:extLst>
            </p:cNvPr>
            <p:cNvSpPr/>
            <p:nvPr/>
          </p:nvSpPr>
          <p:spPr>
            <a:xfrm>
              <a:off x="8338534" y="4175619"/>
              <a:ext cx="1515843" cy="11356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/>
                <a:t>Batch Server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C9C59C-D775-F14A-8BFB-E643E304323B}"/>
                </a:ext>
              </a:extLst>
            </p:cNvPr>
            <p:cNvSpPr txBox="1"/>
            <p:nvPr/>
          </p:nvSpPr>
          <p:spPr>
            <a:xfrm>
              <a:off x="2740170" y="2622324"/>
              <a:ext cx="2197794" cy="29730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Node Exporter: 9100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3FCA404-F192-9A4A-9270-7F11BA4FD3B6}"/>
                </a:ext>
              </a:extLst>
            </p:cNvPr>
            <p:cNvSpPr txBox="1"/>
            <p:nvPr/>
          </p:nvSpPr>
          <p:spPr>
            <a:xfrm>
              <a:off x="2740170" y="3018280"/>
              <a:ext cx="2428548" cy="29730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Tomcat Exporter: 9156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4166C19-CAB6-CF45-90A9-F29FE81BF2C5}"/>
                </a:ext>
              </a:extLst>
            </p:cNvPr>
            <p:cNvSpPr txBox="1"/>
            <p:nvPr/>
          </p:nvSpPr>
          <p:spPr>
            <a:xfrm>
              <a:off x="2839478" y="5024458"/>
              <a:ext cx="2197794" cy="29730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Node Exporter: 9100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BA9B65F-BB69-5845-A759-0AE671EF2E75}"/>
                </a:ext>
              </a:extLst>
            </p:cNvPr>
            <p:cNvSpPr txBox="1"/>
            <p:nvPr/>
          </p:nvSpPr>
          <p:spPr>
            <a:xfrm>
              <a:off x="2831586" y="5432504"/>
              <a:ext cx="2182537" cy="29730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JMX Exporter: 9404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C2A74F0-DAD0-CB4F-B849-BFEF18EB0FD1}"/>
                </a:ext>
              </a:extLst>
            </p:cNvPr>
            <p:cNvSpPr txBox="1"/>
            <p:nvPr/>
          </p:nvSpPr>
          <p:spPr>
            <a:xfrm>
              <a:off x="8540565" y="2762447"/>
              <a:ext cx="2258613" cy="29730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Node Exporter: 9100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BAD565F-DB8D-D64C-9F1B-C4CE6937FE76}"/>
                </a:ext>
              </a:extLst>
            </p:cNvPr>
            <p:cNvSpPr txBox="1"/>
            <p:nvPr/>
          </p:nvSpPr>
          <p:spPr>
            <a:xfrm>
              <a:off x="7430519" y="5174642"/>
              <a:ext cx="2258613" cy="29730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Node Exporter: 9100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3591056-1D27-3949-AC20-15D6E312F424}"/>
                </a:ext>
              </a:extLst>
            </p:cNvPr>
            <p:cNvSpPr txBox="1"/>
            <p:nvPr/>
          </p:nvSpPr>
          <p:spPr>
            <a:xfrm>
              <a:off x="7198473" y="5577071"/>
              <a:ext cx="2491554" cy="29730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Process Exporter: 9256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A5F56D7-512D-434A-AE12-0FEA9504F4F8}"/>
                </a:ext>
              </a:extLst>
            </p:cNvPr>
            <p:cNvSpPr txBox="1"/>
            <p:nvPr/>
          </p:nvSpPr>
          <p:spPr>
            <a:xfrm>
              <a:off x="8540565" y="3170220"/>
              <a:ext cx="2258613" cy="29730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700" dirty="0" err="1"/>
                <a:t>OraDB</a:t>
              </a:r>
              <a:r>
                <a:rPr lang="en-US" sz="700" dirty="0"/>
                <a:t> Exporter: 9161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A3B0136-461F-3643-BB3A-9736E73CC5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34023" y="3298437"/>
              <a:ext cx="644851" cy="2943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C908EFC-A97A-5545-ACB1-0CBBB434B442}"/>
                </a:ext>
              </a:extLst>
            </p:cNvPr>
            <p:cNvCxnSpPr/>
            <p:nvPr/>
          </p:nvCxnSpPr>
          <p:spPr>
            <a:xfrm flipH="1" flipV="1">
              <a:off x="5027249" y="2809909"/>
              <a:ext cx="1236700" cy="5093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03932D2-9E08-BB44-AFA6-E35F471AF7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04957" y="2960403"/>
              <a:ext cx="784422" cy="3114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B64DF82-2DF4-3D44-884F-E1D405FD79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4526" y="3355743"/>
              <a:ext cx="644851" cy="3021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2922256-84F4-D64C-BABB-BB25658F84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9471" y="4328155"/>
              <a:ext cx="761509" cy="6557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32E4A52-D88E-6241-93AB-4B449354FC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9472" y="4646866"/>
              <a:ext cx="853887" cy="9043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5849D89-E914-D148-8810-E29DB26C3FD8}"/>
                </a:ext>
              </a:extLst>
            </p:cNvPr>
            <p:cNvCxnSpPr>
              <a:cxnSpLocks/>
            </p:cNvCxnSpPr>
            <p:nvPr/>
          </p:nvCxnSpPr>
          <p:spPr>
            <a:xfrm>
              <a:off x="7124015" y="4974414"/>
              <a:ext cx="253383" cy="1985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0D043F0-FBEF-244C-ABCC-02CEDF2DEBC8}"/>
                </a:ext>
              </a:extLst>
            </p:cNvPr>
            <p:cNvCxnSpPr>
              <a:cxnSpLocks/>
            </p:cNvCxnSpPr>
            <p:nvPr/>
          </p:nvCxnSpPr>
          <p:spPr>
            <a:xfrm>
              <a:off x="6871374" y="5024458"/>
              <a:ext cx="350249" cy="4654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E87D2C09-225A-A942-9383-069C054FD624}"/>
              </a:ext>
            </a:extLst>
          </p:cNvPr>
          <p:cNvSpPr/>
          <p:nvPr/>
        </p:nvSpPr>
        <p:spPr>
          <a:xfrm>
            <a:off x="5958770" y="1495023"/>
            <a:ext cx="891721" cy="8977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00" dirty="0"/>
              <a:t>Prometheus</a:t>
            </a:r>
            <a:br>
              <a:rPr lang="en-US" sz="700" dirty="0"/>
            </a:br>
            <a:r>
              <a:rPr lang="en-US" sz="700" dirty="0"/>
              <a:t>Federation Primary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F4F18EA-A9DB-BC46-A8B6-4AAD6133EAAB}"/>
              </a:ext>
            </a:extLst>
          </p:cNvPr>
          <p:cNvCxnSpPr>
            <a:cxnSpLocks/>
            <a:stCxn id="51" idx="2"/>
            <a:endCxn id="7" idx="0"/>
          </p:cNvCxnSpPr>
          <p:nvPr/>
        </p:nvCxnSpPr>
        <p:spPr>
          <a:xfrm flipH="1">
            <a:off x="3683081" y="1943893"/>
            <a:ext cx="2275689" cy="1640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89EB4C5-C983-5348-A967-B425084F75C2}"/>
              </a:ext>
            </a:extLst>
          </p:cNvPr>
          <p:cNvCxnSpPr>
            <a:cxnSpLocks/>
            <a:stCxn id="51" idx="6"/>
            <a:endCxn id="29" idx="0"/>
          </p:cNvCxnSpPr>
          <p:nvPr/>
        </p:nvCxnSpPr>
        <p:spPr>
          <a:xfrm>
            <a:off x="6850491" y="1943893"/>
            <a:ext cx="2236673" cy="1656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A84F571F-B660-224C-80B6-79EBBBCD7C18}"/>
              </a:ext>
            </a:extLst>
          </p:cNvPr>
          <p:cNvSpPr/>
          <p:nvPr/>
        </p:nvSpPr>
        <p:spPr>
          <a:xfrm>
            <a:off x="3480019" y="3099233"/>
            <a:ext cx="7312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/federate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016FEF3-0C24-AB4E-B428-D57F4B478A09}"/>
              </a:ext>
            </a:extLst>
          </p:cNvPr>
          <p:cNvSpPr/>
          <p:nvPr/>
        </p:nvSpPr>
        <p:spPr>
          <a:xfrm>
            <a:off x="8522890" y="3028940"/>
            <a:ext cx="7312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/federate</a:t>
            </a:r>
          </a:p>
        </p:txBody>
      </p:sp>
    </p:spTree>
    <p:extLst>
      <p:ext uri="{BB962C8B-B14F-4D97-AF65-F5344CB8AC3E}">
        <p14:creationId xmlns:p14="http://schemas.microsoft.com/office/powerpoint/2010/main" val="582797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4832"/>
          </a:xfrm>
        </p:spPr>
        <p:txBody>
          <a:bodyPr/>
          <a:lstStyle/>
          <a:p>
            <a:r>
              <a:rPr lang="en-US" dirty="0"/>
              <a:t>Exporters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8991-CD1B-7D4D-89FE-84D82BCC4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4706" y="1710675"/>
            <a:ext cx="3236090" cy="3736975"/>
          </a:xfrm>
        </p:spPr>
        <p:txBody>
          <a:bodyPr>
            <a:normAutofit/>
          </a:bodyPr>
          <a:lstStyle/>
          <a:p>
            <a:r>
              <a:rPr lang="en-US" dirty="0"/>
              <a:t>RabbitMQ</a:t>
            </a:r>
          </a:p>
          <a:p>
            <a:r>
              <a:rPr lang="en-US" dirty="0"/>
              <a:t>Kafka</a:t>
            </a:r>
          </a:p>
          <a:p>
            <a:r>
              <a:rPr lang="en-US" dirty="0"/>
              <a:t>BIG-IP / F5</a:t>
            </a:r>
          </a:p>
          <a:p>
            <a:r>
              <a:rPr lang="en-US" dirty="0"/>
              <a:t>Apache</a:t>
            </a:r>
          </a:p>
          <a:p>
            <a:r>
              <a:rPr lang="en-US" dirty="0" err="1"/>
              <a:t>HAProxy</a:t>
            </a:r>
            <a:endParaRPr lang="en-US" dirty="0"/>
          </a:p>
          <a:p>
            <a:r>
              <a:rPr lang="en-US" dirty="0"/>
              <a:t>Nginx</a:t>
            </a:r>
          </a:p>
          <a:p>
            <a:r>
              <a:rPr lang="en-US" dirty="0"/>
              <a:t>Varnish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8B0B4AE-7790-094E-93CD-97F707490D50}"/>
              </a:ext>
            </a:extLst>
          </p:cNvPr>
          <p:cNvSpPr txBox="1">
            <a:spLocks/>
          </p:cNvSpPr>
          <p:nvPr/>
        </p:nvSpPr>
        <p:spPr>
          <a:xfrm>
            <a:off x="926982" y="1708409"/>
            <a:ext cx="3236090" cy="3736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Node (host)</a:t>
            </a:r>
          </a:p>
          <a:p>
            <a:r>
              <a:rPr lang="en-US" dirty="0"/>
              <a:t>MS SQL</a:t>
            </a:r>
          </a:p>
          <a:p>
            <a:r>
              <a:rPr lang="en-US" dirty="0" err="1"/>
              <a:t>MySql</a:t>
            </a:r>
            <a:endParaRPr lang="en-US" dirty="0"/>
          </a:p>
          <a:p>
            <a:r>
              <a:rPr lang="en-US" dirty="0"/>
              <a:t>Oracle</a:t>
            </a:r>
          </a:p>
          <a:p>
            <a:r>
              <a:rPr lang="en-US" dirty="0"/>
              <a:t>Postgres</a:t>
            </a:r>
          </a:p>
          <a:p>
            <a:r>
              <a:rPr lang="en-US" dirty="0"/>
              <a:t>Redis</a:t>
            </a:r>
          </a:p>
          <a:p>
            <a:r>
              <a:rPr lang="en-US" dirty="0"/>
              <a:t>Memcached</a:t>
            </a: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D58DEAF-439F-6B4F-93EF-ACF27749E599}"/>
              </a:ext>
            </a:extLst>
          </p:cNvPr>
          <p:cNvSpPr txBox="1">
            <a:spLocks/>
          </p:cNvSpPr>
          <p:nvPr/>
        </p:nvSpPr>
        <p:spPr>
          <a:xfrm>
            <a:off x="7782430" y="1706143"/>
            <a:ext cx="3236090" cy="3736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AWS</a:t>
            </a:r>
          </a:p>
          <a:p>
            <a:r>
              <a:rPr lang="en-US" dirty="0"/>
              <a:t>Azure</a:t>
            </a:r>
          </a:p>
          <a:p>
            <a:r>
              <a:rPr lang="en-US" dirty="0"/>
              <a:t>Cloudflare</a:t>
            </a:r>
          </a:p>
          <a:p>
            <a:r>
              <a:rPr lang="en-US" dirty="0"/>
              <a:t>Digital Ocean</a:t>
            </a:r>
          </a:p>
          <a:p>
            <a:r>
              <a:rPr lang="en-US" dirty="0"/>
              <a:t>Rancher</a:t>
            </a:r>
          </a:p>
          <a:p>
            <a:r>
              <a:rPr lang="en-US" dirty="0" err="1"/>
              <a:t>Github</a:t>
            </a:r>
            <a:endParaRPr lang="en-US" dirty="0"/>
          </a:p>
          <a:p>
            <a:r>
              <a:rPr lang="en-US" dirty="0"/>
              <a:t>Jira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2F6FC9-8060-074A-8E84-26774136E33A}"/>
              </a:ext>
            </a:extLst>
          </p:cNvPr>
          <p:cNvSpPr txBox="1"/>
          <p:nvPr/>
        </p:nvSpPr>
        <p:spPr>
          <a:xfrm>
            <a:off x="4556680" y="5863835"/>
            <a:ext cx="3581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prometheus.io</a:t>
            </a:r>
            <a:r>
              <a:rPr lang="en-US" sz="1200" dirty="0"/>
              <a:t>/docs/instrumenting/exporters/</a:t>
            </a:r>
          </a:p>
        </p:txBody>
      </p:sp>
    </p:spTree>
    <p:extLst>
      <p:ext uri="{BB962C8B-B14F-4D97-AF65-F5344CB8AC3E}">
        <p14:creationId xmlns:p14="http://schemas.microsoft.com/office/powerpoint/2010/main" val="2797946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D319-FFFA-0946-B015-F6CE7BC00F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576943"/>
            <a:ext cx="4387850" cy="2052638"/>
          </a:xfrm>
        </p:spPr>
        <p:txBody>
          <a:bodyPr/>
          <a:lstStyle/>
          <a:p>
            <a:r>
              <a:rPr lang="en-US" dirty="0"/>
              <a:t>Prometheus: Scrape Configuration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7D330A-B9BD-9E4D-8862-24D707404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054" y="576943"/>
            <a:ext cx="6263935" cy="509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41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SIGConnect">
      <a:dk1>
        <a:srgbClr val="000000"/>
      </a:dk1>
      <a:lt1>
        <a:srgbClr val="FFFFFF"/>
      </a:lt1>
      <a:dk2>
        <a:srgbClr val="304E60"/>
      </a:dk2>
      <a:lt2>
        <a:srgbClr val="147BD1"/>
      </a:lt2>
      <a:accent1>
        <a:srgbClr val="10B495"/>
      </a:accent1>
      <a:accent2>
        <a:srgbClr val="F2822D"/>
      </a:accent2>
      <a:accent3>
        <a:srgbClr val="B7DCE1"/>
      </a:accent3>
      <a:accent4>
        <a:srgbClr val="D3D6D9"/>
      </a:accent4>
      <a:accent5>
        <a:srgbClr val="B7BBBC"/>
      </a:accent5>
      <a:accent6>
        <a:srgbClr val="718085"/>
      </a:accent6>
      <a:hlink>
        <a:srgbClr val="147BD1"/>
      </a:hlink>
      <a:folHlink>
        <a:srgbClr val="304E60"/>
      </a:folHlink>
    </a:clrScheme>
    <a:fontScheme name="SIG Font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SIG">
      <a:dk1>
        <a:srgbClr val="304E60"/>
      </a:dk1>
      <a:lt1>
        <a:srgbClr val="FFFFFF"/>
      </a:lt1>
      <a:dk2>
        <a:srgbClr val="718085"/>
      </a:dk2>
      <a:lt2>
        <a:srgbClr val="FFFFFF"/>
      </a:lt2>
      <a:accent1>
        <a:srgbClr val="147BD1"/>
      </a:accent1>
      <a:accent2>
        <a:srgbClr val="A2C5C8"/>
      </a:accent2>
      <a:accent3>
        <a:srgbClr val="10B495"/>
      </a:accent3>
      <a:accent4>
        <a:srgbClr val="F2822D"/>
      </a:accent4>
      <a:accent5>
        <a:srgbClr val="D3D6D9"/>
      </a:accent5>
      <a:accent6>
        <a:srgbClr val="B7BBBC"/>
      </a:accent6>
      <a:hlink>
        <a:srgbClr val="10B495"/>
      </a:hlink>
      <a:folHlink>
        <a:srgbClr val="F282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SIG">
      <a:dk1>
        <a:srgbClr val="304E60"/>
      </a:dk1>
      <a:lt1>
        <a:srgbClr val="FFFFFF"/>
      </a:lt1>
      <a:dk2>
        <a:srgbClr val="718085"/>
      </a:dk2>
      <a:lt2>
        <a:srgbClr val="FFFFFF"/>
      </a:lt2>
      <a:accent1>
        <a:srgbClr val="147BD1"/>
      </a:accent1>
      <a:accent2>
        <a:srgbClr val="A2C5C8"/>
      </a:accent2>
      <a:accent3>
        <a:srgbClr val="10B495"/>
      </a:accent3>
      <a:accent4>
        <a:srgbClr val="F2822D"/>
      </a:accent4>
      <a:accent5>
        <a:srgbClr val="D3D6D9"/>
      </a:accent5>
      <a:accent6>
        <a:srgbClr val="B7BBBC"/>
      </a:accent6>
      <a:hlink>
        <a:srgbClr val="10B495"/>
      </a:hlink>
      <a:folHlink>
        <a:srgbClr val="F282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SIGConnect">
      <a:dk1>
        <a:srgbClr val="000000"/>
      </a:dk1>
      <a:lt1>
        <a:srgbClr val="FFFFFF"/>
      </a:lt1>
      <a:dk2>
        <a:srgbClr val="304E60"/>
      </a:dk2>
      <a:lt2>
        <a:srgbClr val="147BD1"/>
      </a:lt2>
      <a:accent1>
        <a:srgbClr val="10B495"/>
      </a:accent1>
      <a:accent2>
        <a:srgbClr val="F2822D"/>
      </a:accent2>
      <a:accent3>
        <a:srgbClr val="B7DCE1"/>
      </a:accent3>
      <a:accent4>
        <a:srgbClr val="D3D6D9"/>
      </a:accent4>
      <a:accent5>
        <a:srgbClr val="B7BBBC"/>
      </a:accent5>
      <a:accent6>
        <a:srgbClr val="718085"/>
      </a:accent6>
      <a:hlink>
        <a:srgbClr val="147BD1"/>
      </a:hlink>
      <a:folHlink>
        <a:srgbClr val="304E60"/>
      </a:folHlink>
    </a:clrScheme>
    <a:fontScheme name="SIG Font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C042F9890414F88EC4F2187EF4E27" ma:contentTypeVersion="20" ma:contentTypeDescription="Create a new document." ma:contentTypeScope="" ma:versionID="cb6b32ce07e61ca34b2b40530b8717c4">
  <xsd:schema xmlns:xsd="http://www.w3.org/2001/XMLSchema" xmlns:xs="http://www.w3.org/2001/XMLSchema" xmlns:p="http://schemas.microsoft.com/office/2006/metadata/properties" xmlns:ns1="http://schemas.microsoft.com/sharepoint/v3" xmlns:ns2="dd58699a-2246-45ab-920b-d4b1007dbd86" xmlns:ns3="468266c7-5f54-4a32-b99f-4578d8487898" targetNamespace="http://schemas.microsoft.com/office/2006/metadata/properties" ma:root="true" ma:fieldsID="70c4af53e13392d5a726a83135a3721e" ns1:_="" ns2:_="" ns3:_="">
    <xsd:import namespace="http://schemas.microsoft.com/sharepoint/v3"/>
    <xsd:import namespace="dd58699a-2246-45ab-920b-d4b1007dbd86"/>
    <xsd:import namespace="468266c7-5f54-4a32-b99f-4578d848789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 ma:readOnly="fals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58699a-2246-45ab-920b-d4b1007dbd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8266c7-5f54-4a32-b99f-4578d848789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FF0D941-B643-4B63-9360-C4C616C8D2BF}">
  <ds:schemaRefs>
    <ds:schemaRef ds:uri="468266c7-5f54-4a32-b99f-4578d8487898"/>
    <ds:schemaRef ds:uri="dd58699a-2246-45ab-920b-d4b1007dbd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4A1E3BB-9FBB-4E49-97AE-EC84475DE3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6DFE97-CF40-4F8C-8E60-EB4AE12F69D4}">
  <ds:schemaRefs>
    <ds:schemaRef ds:uri="dd58699a-2246-45ab-920b-d4b1007dbd86"/>
    <ds:schemaRef ds:uri="http://purl.org/dc/terms/"/>
    <ds:schemaRef ds:uri="468266c7-5f54-4a32-b99f-4578d8487898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sharepoint/v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21306</TotalTime>
  <Words>863</Words>
  <Application>Microsoft Macintosh PowerPoint</Application>
  <PresentationFormat>Widescreen</PresentationFormat>
  <Paragraphs>165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Calibri</vt:lpstr>
      <vt:lpstr>Calibri Light</vt:lpstr>
      <vt:lpstr>Open Sans</vt:lpstr>
      <vt:lpstr>Open Sans ExtraBold</vt:lpstr>
      <vt:lpstr>Open Sans SemiBold</vt:lpstr>
      <vt:lpstr>1_Office Theme</vt:lpstr>
      <vt:lpstr>1_Custom Design</vt:lpstr>
      <vt:lpstr>2_Custom Design</vt:lpstr>
      <vt:lpstr>Custom Design</vt:lpstr>
      <vt:lpstr>2_Office Theme</vt:lpstr>
      <vt:lpstr>Is Something on Fire?  Using Prometheus to Monitor System and Application Health</vt:lpstr>
      <vt:lpstr>PowerPoint Presentation</vt:lpstr>
      <vt:lpstr>PowerPoint Presentation</vt:lpstr>
      <vt:lpstr>Prometheus Stack Overview</vt:lpstr>
      <vt:lpstr>Components</vt:lpstr>
      <vt:lpstr>Prometheus: Architecture</vt:lpstr>
      <vt:lpstr>Prometheus: Federation Topology</vt:lpstr>
      <vt:lpstr>Exporters</vt:lpstr>
      <vt:lpstr>Prometheus: Scrape Configuration</vt:lpstr>
      <vt:lpstr>Prometheus: PromQL Ad-Hoc Query</vt:lpstr>
      <vt:lpstr>Prometheus: Filtering / Graphing</vt:lpstr>
      <vt:lpstr>Alert Rules</vt:lpstr>
      <vt:lpstr>Alert Rules: Community Support</vt:lpstr>
      <vt:lpstr>Alert Manager: Routes and Receivers</vt:lpstr>
      <vt:lpstr>Alert Manager: Example Routes</vt:lpstr>
      <vt:lpstr>Alert Manager: Receivers</vt:lpstr>
      <vt:lpstr>Alert Manager: 3rd-party Integrations</vt:lpstr>
      <vt:lpstr>Grafana: Dashboards</vt:lpstr>
      <vt:lpstr>Grafana: Node Exporter</vt:lpstr>
      <vt:lpstr>Grafana: Node Exporter</vt:lpstr>
      <vt:lpstr>Grafana: Filtering / Time Series</vt:lpstr>
      <vt:lpstr>Grafana: Community Dashboards</vt:lpstr>
      <vt:lpstr>Grafana: Community Dashboards</vt:lpstr>
      <vt:lpstr>Grafana: Custom Dashboards</vt:lpstr>
      <vt:lpstr>Grafana: Custom Dashboards</vt:lpstr>
      <vt:lpstr>Closing Thoughts: Gain Visibility, Improve Response, Get Creative, Costs</vt:lpstr>
      <vt:lpstr>Track Issues, Document Resolutions</vt:lpstr>
      <vt:lpstr>Use Your Imagination</vt:lpstr>
      <vt:lpstr>Saving the Best for Last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 Roland</dc:creator>
  <cp:lastModifiedBy>Albert Holtsclaw</cp:lastModifiedBy>
  <cp:revision>89</cp:revision>
  <dcterms:created xsi:type="dcterms:W3CDTF">2021-06-10T14:14:21Z</dcterms:created>
  <dcterms:modified xsi:type="dcterms:W3CDTF">2022-02-02T00:23:31Z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0x010100A74C042F9890414F88EC4F2187EF4E27</vt:lpwstr>
  </property>
</Properties>
</file>